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1"/>
  </p:notesMasterIdLst>
  <p:sldIdLst>
    <p:sldId id="257" r:id="rId2"/>
    <p:sldId id="260" r:id="rId3"/>
    <p:sldId id="261" r:id="rId4"/>
    <p:sldId id="265" r:id="rId5"/>
    <p:sldId id="269" r:id="rId6"/>
    <p:sldId id="278" r:id="rId7"/>
    <p:sldId id="281" r:id="rId8"/>
    <p:sldId id="282" r:id="rId9"/>
    <p:sldId id="262" r:id="rId10"/>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0757F8-5D23-4C29-8274-3EEDEDE8CE0C}" v="1" dt="2026-02-22T08:37:26.427"/>
    <p1510:client id="{E837F9C0-D764-45E4-8B1C-5DF47C58572B}" v="1" dt="2026-02-23T06:27:04.3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91" autoAdjust="0"/>
    <p:restoredTop sz="82099" autoAdjust="0"/>
  </p:normalViewPr>
  <p:slideViewPr>
    <p:cSldViewPr snapToGrid="0">
      <p:cViewPr varScale="1">
        <p:scale>
          <a:sx n="67" d="100"/>
          <a:sy n="67" d="100"/>
        </p:scale>
        <p:origin x="24" y="423"/>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s Petter Graver" userId="5a3fcaa4-5f98-42bb-86b1-24a70803c584" providerId="ADAL" clId="{B41F868F-03BC-45F0-94C3-FE4394FBE696}"/>
    <pc:docChg chg="undo custSel addSld delSld modSld sldOrd">
      <pc:chgData name="Hans Petter Graver" userId="5a3fcaa4-5f98-42bb-86b1-24a70803c584" providerId="ADAL" clId="{B41F868F-03BC-45F0-94C3-FE4394FBE696}" dt="2026-02-23T06:32:13.274" v="61" actId="732"/>
      <pc:docMkLst>
        <pc:docMk/>
      </pc:docMkLst>
      <pc:sldChg chg="modSp mod">
        <pc:chgData name="Hans Petter Graver" userId="5a3fcaa4-5f98-42bb-86b1-24a70803c584" providerId="ADAL" clId="{B41F868F-03BC-45F0-94C3-FE4394FBE696}" dt="2026-02-23T06:27:08.674" v="25" actId="14100"/>
        <pc:sldMkLst>
          <pc:docMk/>
          <pc:sldMk cId="833247000" sldId="257"/>
        </pc:sldMkLst>
        <pc:spChg chg="mod">
          <ac:chgData name="Hans Petter Graver" userId="5a3fcaa4-5f98-42bb-86b1-24a70803c584" providerId="ADAL" clId="{B41F868F-03BC-45F0-94C3-FE4394FBE696}" dt="2026-02-23T06:27:08.674" v="25" actId="14100"/>
          <ac:spMkLst>
            <pc:docMk/>
            <pc:sldMk cId="833247000" sldId="257"/>
            <ac:spMk id="2" creationId="{71B11547-DF54-236A-D462-32F52E2CCF35}"/>
          </ac:spMkLst>
        </pc:spChg>
      </pc:sldChg>
      <pc:sldChg chg="ord">
        <pc:chgData name="Hans Petter Graver" userId="5a3fcaa4-5f98-42bb-86b1-24a70803c584" providerId="ADAL" clId="{B41F868F-03BC-45F0-94C3-FE4394FBE696}" dt="2026-02-22T08:34:39.569" v="1"/>
        <pc:sldMkLst>
          <pc:docMk/>
          <pc:sldMk cId="97995549" sldId="261"/>
        </pc:sldMkLst>
      </pc:sldChg>
      <pc:sldChg chg="modSp add mod">
        <pc:chgData name="Hans Petter Graver" userId="5a3fcaa4-5f98-42bb-86b1-24a70803c584" providerId="ADAL" clId="{B41F868F-03BC-45F0-94C3-FE4394FBE696}" dt="2026-02-22T08:37:26.511" v="18" actId="27636"/>
        <pc:sldMkLst>
          <pc:docMk/>
          <pc:sldMk cId="2558326756" sldId="262"/>
        </pc:sldMkLst>
        <pc:spChg chg="mod">
          <ac:chgData name="Hans Petter Graver" userId="5a3fcaa4-5f98-42bb-86b1-24a70803c584" providerId="ADAL" clId="{B41F868F-03BC-45F0-94C3-FE4394FBE696}" dt="2026-02-22T08:37:26.502" v="17" actId="27636"/>
          <ac:spMkLst>
            <pc:docMk/>
            <pc:sldMk cId="2558326756" sldId="262"/>
            <ac:spMk id="2" creationId="{D1DDEB98-E233-2C79-2E21-B88845482462}"/>
          </ac:spMkLst>
        </pc:spChg>
        <pc:spChg chg="mod">
          <ac:chgData name="Hans Petter Graver" userId="5a3fcaa4-5f98-42bb-86b1-24a70803c584" providerId="ADAL" clId="{B41F868F-03BC-45F0-94C3-FE4394FBE696}" dt="2026-02-22T08:37:26.511" v="18" actId="27636"/>
          <ac:spMkLst>
            <pc:docMk/>
            <pc:sldMk cId="2558326756" sldId="262"/>
            <ac:spMk id="3" creationId="{B0453D78-D75F-CA57-D18A-290D35A6C30B}"/>
          </ac:spMkLst>
        </pc:spChg>
      </pc:sldChg>
      <pc:sldChg chg="del">
        <pc:chgData name="Hans Petter Graver" userId="5a3fcaa4-5f98-42bb-86b1-24a70803c584" providerId="ADAL" clId="{B41F868F-03BC-45F0-94C3-FE4394FBE696}" dt="2026-02-22T08:35:22.762" v="12" actId="47"/>
        <pc:sldMkLst>
          <pc:docMk/>
          <pc:sldMk cId="2808880792" sldId="262"/>
        </pc:sldMkLst>
      </pc:sldChg>
      <pc:sldChg chg="ord">
        <pc:chgData name="Hans Petter Graver" userId="5a3fcaa4-5f98-42bb-86b1-24a70803c584" providerId="ADAL" clId="{B41F868F-03BC-45F0-94C3-FE4394FBE696}" dt="2026-02-22T08:34:52.633" v="3"/>
        <pc:sldMkLst>
          <pc:docMk/>
          <pc:sldMk cId="685016537" sldId="265"/>
        </pc:sldMkLst>
      </pc:sldChg>
      <pc:sldChg chg="del">
        <pc:chgData name="Hans Petter Graver" userId="5a3fcaa4-5f98-42bb-86b1-24a70803c584" providerId="ADAL" clId="{B41F868F-03BC-45F0-94C3-FE4394FBE696}" dt="2026-02-22T08:35:24.337" v="13" actId="47"/>
        <pc:sldMkLst>
          <pc:docMk/>
          <pc:sldMk cId="3155952313" sldId="266"/>
        </pc:sldMkLst>
      </pc:sldChg>
      <pc:sldChg chg="modSp mod ord">
        <pc:chgData name="Hans Petter Graver" userId="5a3fcaa4-5f98-42bb-86b1-24a70803c584" providerId="ADAL" clId="{B41F868F-03BC-45F0-94C3-FE4394FBE696}" dt="2026-02-22T08:35:16.323" v="11"/>
        <pc:sldMkLst>
          <pc:docMk/>
          <pc:sldMk cId="203737490" sldId="269"/>
        </pc:sldMkLst>
        <pc:spChg chg="mod">
          <ac:chgData name="Hans Petter Graver" userId="5a3fcaa4-5f98-42bb-86b1-24a70803c584" providerId="ADAL" clId="{B41F868F-03BC-45F0-94C3-FE4394FBE696}" dt="2026-02-22T08:35:04.715" v="7" actId="20577"/>
          <ac:spMkLst>
            <pc:docMk/>
            <pc:sldMk cId="203737490" sldId="269"/>
            <ac:spMk id="3" creationId="{2919AC39-410B-1935-6869-1E5B59645611}"/>
          </ac:spMkLst>
        </pc:spChg>
      </pc:sldChg>
      <pc:sldChg chg="del">
        <pc:chgData name="Hans Petter Graver" userId="5a3fcaa4-5f98-42bb-86b1-24a70803c584" providerId="ADAL" clId="{B41F868F-03BC-45F0-94C3-FE4394FBE696}" dt="2026-02-22T08:35:33.089" v="15" actId="47"/>
        <pc:sldMkLst>
          <pc:docMk/>
          <pc:sldMk cId="2710907297" sldId="272"/>
        </pc:sldMkLst>
      </pc:sldChg>
      <pc:sldChg chg="del">
        <pc:chgData name="Hans Petter Graver" userId="5a3fcaa4-5f98-42bb-86b1-24a70803c584" providerId="ADAL" clId="{B41F868F-03BC-45F0-94C3-FE4394FBE696}" dt="2026-02-22T08:37:40.494" v="20" actId="47"/>
        <pc:sldMkLst>
          <pc:docMk/>
          <pc:sldMk cId="1112493869" sldId="275"/>
        </pc:sldMkLst>
      </pc:sldChg>
      <pc:sldChg chg="del">
        <pc:chgData name="Hans Petter Graver" userId="5a3fcaa4-5f98-42bb-86b1-24a70803c584" providerId="ADAL" clId="{B41F868F-03BC-45F0-94C3-FE4394FBE696}" dt="2026-02-22T08:37:45.928" v="21" actId="47"/>
        <pc:sldMkLst>
          <pc:docMk/>
          <pc:sldMk cId="3042113584" sldId="276"/>
        </pc:sldMkLst>
      </pc:sldChg>
      <pc:sldChg chg="ord">
        <pc:chgData name="Hans Petter Graver" userId="5a3fcaa4-5f98-42bb-86b1-24a70803c584" providerId="ADAL" clId="{B41F868F-03BC-45F0-94C3-FE4394FBE696}" dt="2026-02-22T08:38:08.862" v="23"/>
        <pc:sldMkLst>
          <pc:docMk/>
          <pc:sldMk cId="3679804332" sldId="278"/>
        </pc:sldMkLst>
      </pc:sldChg>
      <pc:sldChg chg="del">
        <pc:chgData name="Hans Petter Graver" userId="5a3fcaa4-5f98-42bb-86b1-24a70803c584" providerId="ADAL" clId="{B41F868F-03BC-45F0-94C3-FE4394FBE696}" dt="2026-02-22T08:37:39.027" v="19" actId="47"/>
        <pc:sldMkLst>
          <pc:docMk/>
          <pc:sldMk cId="2033133886" sldId="280"/>
        </pc:sldMkLst>
      </pc:sldChg>
      <pc:sldChg chg="addSp delSp modSp new mod setBg">
        <pc:chgData name="Hans Petter Graver" userId="5a3fcaa4-5f98-42bb-86b1-24a70803c584" providerId="ADAL" clId="{B41F868F-03BC-45F0-94C3-FE4394FBE696}" dt="2026-02-23T06:32:13.274" v="61" actId="732"/>
        <pc:sldMkLst>
          <pc:docMk/>
          <pc:sldMk cId="1998681462" sldId="282"/>
        </pc:sldMkLst>
        <pc:spChg chg="mod">
          <ac:chgData name="Hans Petter Graver" userId="5a3fcaa4-5f98-42bb-86b1-24a70803c584" providerId="ADAL" clId="{B41F868F-03BC-45F0-94C3-FE4394FBE696}" dt="2026-02-23T06:30:47.542" v="52" actId="26606"/>
          <ac:spMkLst>
            <pc:docMk/>
            <pc:sldMk cId="1998681462" sldId="282"/>
            <ac:spMk id="2" creationId="{259DD244-BF1C-019B-948E-24169BA79F65}"/>
          </ac:spMkLst>
        </pc:spChg>
        <pc:spChg chg="del">
          <ac:chgData name="Hans Petter Graver" userId="5a3fcaa4-5f98-42bb-86b1-24a70803c584" providerId="ADAL" clId="{B41F868F-03BC-45F0-94C3-FE4394FBE696}" dt="2026-02-23T06:30:41.635" v="49" actId="22"/>
          <ac:spMkLst>
            <pc:docMk/>
            <pc:sldMk cId="1998681462" sldId="282"/>
            <ac:spMk id="3" creationId="{A529BE67-479B-4913-F1D7-F7661FF668E5}"/>
          </ac:spMkLst>
        </pc:spChg>
        <pc:spChg chg="add">
          <ac:chgData name="Hans Petter Graver" userId="5a3fcaa4-5f98-42bb-86b1-24a70803c584" providerId="ADAL" clId="{B41F868F-03BC-45F0-94C3-FE4394FBE696}" dt="2026-02-23T06:30:47.542" v="52" actId="26606"/>
          <ac:spMkLst>
            <pc:docMk/>
            <pc:sldMk cId="1998681462" sldId="282"/>
            <ac:spMk id="14" creationId="{33E93247-6229-44AB-A550-739E971E690B}"/>
          </ac:spMkLst>
        </pc:spChg>
        <pc:picChg chg="add mod ord modCrop">
          <ac:chgData name="Hans Petter Graver" userId="5a3fcaa4-5f98-42bb-86b1-24a70803c584" providerId="ADAL" clId="{B41F868F-03BC-45F0-94C3-FE4394FBE696}" dt="2026-02-23T06:32:13.274" v="61" actId="732"/>
          <ac:picMkLst>
            <pc:docMk/>
            <pc:sldMk cId="1998681462" sldId="282"/>
            <ac:picMk id="5" creationId="{509A74EF-CF30-F04B-4FC4-68C5EF343861}"/>
          </ac:picMkLst>
        </pc:picChg>
        <pc:cxnChg chg="add">
          <ac:chgData name="Hans Petter Graver" userId="5a3fcaa4-5f98-42bb-86b1-24a70803c584" providerId="ADAL" clId="{B41F868F-03BC-45F0-94C3-FE4394FBE696}" dt="2026-02-23T06:30:47.542" v="52" actId="26606"/>
          <ac:cxnSpMkLst>
            <pc:docMk/>
            <pc:sldMk cId="1998681462" sldId="282"/>
            <ac:cxnSpMk id="10" creationId="{F64F9B95-9045-48D2-B9F3-2927E98F54AA}"/>
          </ac:cxnSpMkLst>
        </pc:cxnChg>
        <pc:cxnChg chg="add">
          <ac:chgData name="Hans Petter Graver" userId="5a3fcaa4-5f98-42bb-86b1-24a70803c584" providerId="ADAL" clId="{B41F868F-03BC-45F0-94C3-FE4394FBE696}" dt="2026-02-23T06:30:47.542" v="52" actId="26606"/>
          <ac:cxnSpMkLst>
            <pc:docMk/>
            <pc:sldMk cId="1998681462" sldId="282"/>
            <ac:cxnSpMk id="12" creationId="{085AA86F-6A4D-4BCB-A045-D992CDC2959B}"/>
          </ac:cxnSpMkLst>
        </pc:cxnChg>
        <pc:cxnChg chg="add">
          <ac:chgData name="Hans Petter Graver" userId="5a3fcaa4-5f98-42bb-86b1-24a70803c584" providerId="ADAL" clId="{B41F868F-03BC-45F0-94C3-FE4394FBE696}" dt="2026-02-23T06:30:47.542" v="52" actId="26606"/>
          <ac:cxnSpMkLst>
            <pc:docMk/>
            <pc:sldMk cId="1998681462" sldId="282"/>
            <ac:cxnSpMk id="16" creationId="{EE2E603F-4A95-4FE8-BB06-211DFD75DBEF}"/>
          </ac:cxnSpMkLst>
        </pc:cxnChg>
      </pc:sldChg>
      <pc:sldChg chg="del">
        <pc:chgData name="Hans Petter Graver" userId="5a3fcaa4-5f98-42bb-86b1-24a70803c584" providerId="ADAL" clId="{B41F868F-03BC-45F0-94C3-FE4394FBE696}" dt="2026-02-22T08:35:29.234" v="14" actId="47"/>
        <pc:sldMkLst>
          <pc:docMk/>
          <pc:sldMk cId="1559211831" sldId="473"/>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C35FC8-00CC-4859-859F-41ED78C7D37A}" type="doc">
      <dgm:prSet loTypeId="urn:microsoft.com/office/officeart/2016/7/layout/VerticalDownArrowProcess" loCatId="process" qsTypeId="urn:microsoft.com/office/officeart/2005/8/quickstyle/simple1" qsCatId="simple" csTypeId="urn:microsoft.com/office/officeart/2005/8/colors/colorful3" csCatId="colorful" phldr="1"/>
      <dgm:spPr/>
      <dgm:t>
        <a:bodyPr/>
        <a:lstStyle/>
        <a:p>
          <a:endParaRPr lang="en-US"/>
        </a:p>
      </dgm:t>
    </dgm:pt>
    <dgm:pt modelId="{664B9DB5-2151-41B3-BA55-DA44D96CE455}">
      <dgm:prSet/>
      <dgm:spPr/>
      <dgm:t>
        <a:bodyPr/>
        <a:lstStyle/>
        <a:p>
          <a:r>
            <a:rPr lang="nb-NO"/>
            <a:t>Encapsuling the courts by establishing power centres out of judicial reach</a:t>
          </a:r>
          <a:endParaRPr lang="en-US"/>
        </a:p>
      </dgm:t>
    </dgm:pt>
    <dgm:pt modelId="{A47E47B6-064B-4DC4-A93C-F380FB393A14}" type="parTrans" cxnId="{438A554F-0963-4939-BE23-3C4E1613C5C5}">
      <dgm:prSet/>
      <dgm:spPr/>
      <dgm:t>
        <a:bodyPr/>
        <a:lstStyle/>
        <a:p>
          <a:endParaRPr lang="en-US"/>
        </a:p>
      </dgm:t>
    </dgm:pt>
    <dgm:pt modelId="{793959AD-762B-4977-83EA-9DDC411DFD8A}" type="sibTrans" cxnId="{438A554F-0963-4939-BE23-3C4E1613C5C5}">
      <dgm:prSet/>
      <dgm:spPr/>
      <dgm:t>
        <a:bodyPr/>
        <a:lstStyle/>
        <a:p>
          <a:endParaRPr lang="en-US"/>
        </a:p>
      </dgm:t>
    </dgm:pt>
    <dgm:pt modelId="{8E27D5EB-B82C-4DCA-8EE5-3356FC062190}">
      <dgm:prSet/>
      <dgm:spPr/>
      <dgm:t>
        <a:bodyPr/>
        <a:lstStyle/>
        <a:p>
          <a:r>
            <a:rPr lang="nb-NO" dirty="0"/>
            <a:t>The «dual </a:t>
          </a:r>
          <a:r>
            <a:rPr lang="nb-NO" dirty="0" err="1"/>
            <a:t>state</a:t>
          </a:r>
          <a:r>
            <a:rPr lang="nb-NO" dirty="0"/>
            <a:t>»</a:t>
          </a:r>
          <a:endParaRPr lang="en-US" dirty="0"/>
        </a:p>
      </dgm:t>
    </dgm:pt>
    <dgm:pt modelId="{58AA9271-A77C-4FF2-A04E-D08CF986687A}" type="parTrans" cxnId="{6632225C-F0AC-4348-9978-6770ED8C1444}">
      <dgm:prSet/>
      <dgm:spPr/>
      <dgm:t>
        <a:bodyPr/>
        <a:lstStyle/>
        <a:p>
          <a:endParaRPr lang="en-US"/>
        </a:p>
      </dgm:t>
    </dgm:pt>
    <dgm:pt modelId="{33D0157D-F8F9-4B9F-B2BB-A247342A3244}" type="sibTrans" cxnId="{6632225C-F0AC-4348-9978-6770ED8C1444}">
      <dgm:prSet/>
      <dgm:spPr/>
      <dgm:t>
        <a:bodyPr/>
        <a:lstStyle/>
        <a:p>
          <a:endParaRPr lang="en-US"/>
        </a:p>
      </dgm:t>
    </dgm:pt>
    <dgm:pt modelId="{313F88A2-F092-4452-907E-DACC3E4FD223}">
      <dgm:prSet/>
      <dgm:spPr/>
      <dgm:t>
        <a:bodyPr/>
        <a:lstStyle/>
        <a:p>
          <a:r>
            <a:rPr lang="nb-NO"/>
            <a:t>Targeting constitutional courts</a:t>
          </a:r>
          <a:endParaRPr lang="en-US"/>
        </a:p>
      </dgm:t>
    </dgm:pt>
    <dgm:pt modelId="{B1478A04-578E-471E-A1FB-7A2C47742C65}" type="parTrans" cxnId="{890C38E5-DD6E-4329-9B03-EAB8045EA968}">
      <dgm:prSet/>
      <dgm:spPr/>
      <dgm:t>
        <a:bodyPr/>
        <a:lstStyle/>
        <a:p>
          <a:endParaRPr lang="en-US"/>
        </a:p>
      </dgm:t>
    </dgm:pt>
    <dgm:pt modelId="{524ACA6D-1DEC-46DE-8B27-2C26C07265CF}" type="sibTrans" cxnId="{890C38E5-DD6E-4329-9B03-EAB8045EA968}">
      <dgm:prSet/>
      <dgm:spPr/>
      <dgm:t>
        <a:bodyPr/>
        <a:lstStyle/>
        <a:p>
          <a:endParaRPr lang="en-US"/>
        </a:p>
      </dgm:t>
    </dgm:pt>
    <dgm:pt modelId="{EA431B0D-57D9-4C53-9A13-4BD96D67AD8C}">
      <dgm:prSet/>
      <dgm:spPr/>
      <dgm:t>
        <a:bodyPr/>
        <a:lstStyle/>
        <a:p>
          <a:r>
            <a:rPr lang="nb-NO"/>
            <a:t>Court packing and dismissal of judges</a:t>
          </a:r>
          <a:endParaRPr lang="en-US"/>
        </a:p>
      </dgm:t>
    </dgm:pt>
    <dgm:pt modelId="{910B0D27-D927-449B-8147-BE1B871A4C03}" type="parTrans" cxnId="{8642B15C-53BD-4932-8008-D051BA2E5056}">
      <dgm:prSet/>
      <dgm:spPr/>
      <dgm:t>
        <a:bodyPr/>
        <a:lstStyle/>
        <a:p>
          <a:endParaRPr lang="en-US"/>
        </a:p>
      </dgm:t>
    </dgm:pt>
    <dgm:pt modelId="{C073624E-B971-4AC5-9E3C-E5B52C850357}" type="sibTrans" cxnId="{8642B15C-53BD-4932-8008-D051BA2E5056}">
      <dgm:prSet/>
      <dgm:spPr/>
      <dgm:t>
        <a:bodyPr/>
        <a:lstStyle/>
        <a:p>
          <a:endParaRPr lang="en-US"/>
        </a:p>
      </dgm:t>
    </dgm:pt>
    <dgm:pt modelId="{8E99AA08-37CF-4EF1-A08F-370A2F02B5A8}">
      <dgm:prSet/>
      <dgm:spPr/>
      <dgm:t>
        <a:bodyPr/>
        <a:lstStyle/>
        <a:p>
          <a:r>
            <a:rPr lang="nb-NO"/>
            <a:t>Changes in appointment proceedures</a:t>
          </a:r>
          <a:endParaRPr lang="en-US"/>
        </a:p>
      </dgm:t>
    </dgm:pt>
    <dgm:pt modelId="{326762C0-3C46-4552-98E7-7AA748ACF118}" type="parTrans" cxnId="{079625FF-105F-456E-A109-0B321A56DA5C}">
      <dgm:prSet/>
      <dgm:spPr/>
      <dgm:t>
        <a:bodyPr/>
        <a:lstStyle/>
        <a:p>
          <a:endParaRPr lang="en-US"/>
        </a:p>
      </dgm:t>
    </dgm:pt>
    <dgm:pt modelId="{C08B9C66-D42E-4970-91FA-F6BA87F61B44}" type="sibTrans" cxnId="{079625FF-105F-456E-A109-0B321A56DA5C}">
      <dgm:prSet/>
      <dgm:spPr/>
      <dgm:t>
        <a:bodyPr/>
        <a:lstStyle/>
        <a:p>
          <a:endParaRPr lang="en-US"/>
        </a:p>
      </dgm:t>
    </dgm:pt>
    <dgm:pt modelId="{2A5D2BB3-783F-46BC-943F-362F9B6FC085}">
      <dgm:prSet/>
      <dgm:spPr/>
      <dgm:t>
        <a:bodyPr/>
        <a:lstStyle/>
        <a:p>
          <a:r>
            <a:rPr lang="nb-NO"/>
            <a:t>Legislation to limit and direct the courts</a:t>
          </a:r>
          <a:endParaRPr lang="en-US"/>
        </a:p>
      </dgm:t>
    </dgm:pt>
    <dgm:pt modelId="{C75A50C7-3DEC-4671-ABD1-88BD119E850E}" type="parTrans" cxnId="{D14FFAA0-5528-47EB-85E8-89C42A71EBA0}">
      <dgm:prSet/>
      <dgm:spPr/>
      <dgm:t>
        <a:bodyPr/>
        <a:lstStyle/>
        <a:p>
          <a:endParaRPr lang="en-US"/>
        </a:p>
      </dgm:t>
    </dgm:pt>
    <dgm:pt modelId="{EEF7440D-BEE5-4D38-814D-1F2135B17C1F}" type="sibTrans" cxnId="{D14FFAA0-5528-47EB-85E8-89C42A71EBA0}">
      <dgm:prSet/>
      <dgm:spPr/>
      <dgm:t>
        <a:bodyPr/>
        <a:lstStyle/>
        <a:p>
          <a:endParaRPr lang="en-US"/>
        </a:p>
      </dgm:t>
    </dgm:pt>
    <dgm:pt modelId="{0F1531D4-FB02-44D3-B148-3F723DB1E5B4}">
      <dgm:prSet/>
      <dgm:spPr/>
      <dgm:t>
        <a:bodyPr/>
        <a:lstStyle/>
        <a:p>
          <a:r>
            <a:rPr lang="nb-NO" dirty="0"/>
            <a:t>Most </a:t>
          </a:r>
          <a:r>
            <a:rPr lang="nb-NO" dirty="0" err="1"/>
            <a:t>judges</a:t>
          </a:r>
          <a:r>
            <a:rPr lang="nb-NO" dirty="0"/>
            <a:t> </a:t>
          </a:r>
          <a:r>
            <a:rPr lang="nb-NO" dirty="0" err="1"/>
            <a:t>follow</a:t>
          </a:r>
          <a:r>
            <a:rPr lang="nb-NO" dirty="0"/>
            <a:t> a positivist </a:t>
          </a:r>
          <a:r>
            <a:rPr lang="nb-NO" dirty="0" err="1"/>
            <a:t>approach</a:t>
          </a:r>
          <a:r>
            <a:rPr lang="nb-NO" dirty="0"/>
            <a:t> to legal </a:t>
          </a:r>
          <a:r>
            <a:rPr lang="nb-NO" dirty="0" err="1"/>
            <a:t>authority</a:t>
          </a:r>
          <a:endParaRPr lang="nb-NO" dirty="0"/>
        </a:p>
        <a:p>
          <a:r>
            <a:rPr lang="nb-NO" dirty="0"/>
            <a:t>The </a:t>
          </a:r>
          <a:r>
            <a:rPr lang="nb-NO" dirty="0" err="1"/>
            <a:t>potentinial</a:t>
          </a:r>
          <a:r>
            <a:rPr lang="nb-NO" dirty="0"/>
            <a:t> </a:t>
          </a:r>
          <a:r>
            <a:rPr lang="nb-NO" dirty="0" err="1"/>
            <a:t>conflict</a:t>
          </a:r>
          <a:r>
            <a:rPr lang="nb-NO" dirty="0"/>
            <a:t> </a:t>
          </a:r>
          <a:r>
            <a:rPr lang="nb-NO" dirty="0" err="1"/>
            <a:t>between</a:t>
          </a:r>
          <a:r>
            <a:rPr lang="nb-NO" dirty="0"/>
            <a:t> </a:t>
          </a:r>
          <a:r>
            <a:rPr lang="nb-NO" dirty="0" err="1"/>
            <a:t>legislation</a:t>
          </a:r>
          <a:r>
            <a:rPr lang="nb-NO" dirty="0"/>
            <a:t> and </a:t>
          </a:r>
          <a:r>
            <a:rPr lang="nb-NO" dirty="0" err="1"/>
            <a:t>the</a:t>
          </a:r>
          <a:r>
            <a:rPr lang="nb-NO" dirty="0"/>
            <a:t> </a:t>
          </a:r>
          <a:r>
            <a:rPr lang="nb-NO" dirty="0" err="1"/>
            <a:t>values</a:t>
          </a:r>
          <a:r>
            <a:rPr lang="nb-NO" dirty="0"/>
            <a:t> underlying </a:t>
          </a:r>
          <a:r>
            <a:rPr lang="nb-NO" dirty="0" err="1"/>
            <a:t>the</a:t>
          </a:r>
          <a:r>
            <a:rPr lang="nb-NO" dirty="0"/>
            <a:t> </a:t>
          </a:r>
          <a:r>
            <a:rPr lang="nb-NO" dirty="0" err="1"/>
            <a:t>rule</a:t>
          </a:r>
          <a:r>
            <a:rPr lang="nb-NO" dirty="0"/>
            <a:t> </a:t>
          </a:r>
          <a:r>
            <a:rPr lang="nb-NO" dirty="0" err="1"/>
            <a:t>of</a:t>
          </a:r>
          <a:r>
            <a:rPr lang="nb-NO" dirty="0"/>
            <a:t> </a:t>
          </a:r>
          <a:r>
            <a:rPr lang="nb-NO" dirty="0" err="1"/>
            <a:t>law</a:t>
          </a:r>
          <a:endParaRPr lang="en-US" dirty="0"/>
        </a:p>
      </dgm:t>
    </dgm:pt>
    <dgm:pt modelId="{4AA1E7D3-EABF-4F90-99B6-FEF96AA92E62}" type="parTrans" cxnId="{0CDDEACD-69A9-4862-AD7E-CEDCFFC32DAE}">
      <dgm:prSet/>
      <dgm:spPr/>
      <dgm:t>
        <a:bodyPr/>
        <a:lstStyle/>
        <a:p>
          <a:endParaRPr lang="en-US"/>
        </a:p>
      </dgm:t>
    </dgm:pt>
    <dgm:pt modelId="{91F11602-34DD-4A3B-AB9F-861B673CFEB3}" type="sibTrans" cxnId="{0CDDEACD-69A9-4862-AD7E-CEDCFFC32DAE}">
      <dgm:prSet/>
      <dgm:spPr/>
      <dgm:t>
        <a:bodyPr/>
        <a:lstStyle/>
        <a:p>
          <a:endParaRPr lang="en-US"/>
        </a:p>
      </dgm:t>
    </dgm:pt>
    <dgm:pt modelId="{B65D949A-10BE-4738-A9C5-A699E68F3584}">
      <dgm:prSet/>
      <dgm:spPr/>
      <dgm:t>
        <a:bodyPr/>
        <a:lstStyle/>
        <a:p>
          <a:r>
            <a:rPr lang="nb-NO"/>
            <a:t>Control over appointment processes</a:t>
          </a:r>
          <a:endParaRPr lang="en-US"/>
        </a:p>
      </dgm:t>
    </dgm:pt>
    <dgm:pt modelId="{74D23A63-32E5-41DD-A24A-9B3225AE1CD5}" type="parTrans" cxnId="{E607BB3E-B69E-41FD-8DB9-3D8585513501}">
      <dgm:prSet/>
      <dgm:spPr/>
      <dgm:t>
        <a:bodyPr/>
        <a:lstStyle/>
        <a:p>
          <a:endParaRPr lang="en-US"/>
        </a:p>
      </dgm:t>
    </dgm:pt>
    <dgm:pt modelId="{A65DC7EB-419A-4625-AE2D-D3CDF13AC588}" type="sibTrans" cxnId="{E607BB3E-B69E-41FD-8DB9-3D8585513501}">
      <dgm:prSet/>
      <dgm:spPr/>
      <dgm:t>
        <a:bodyPr/>
        <a:lstStyle/>
        <a:p>
          <a:endParaRPr lang="en-US"/>
        </a:p>
      </dgm:t>
    </dgm:pt>
    <dgm:pt modelId="{9EF8A54A-E31C-410B-9300-4460189C0188}">
      <dgm:prSet/>
      <dgm:spPr/>
      <dgm:t>
        <a:bodyPr/>
        <a:lstStyle/>
        <a:p>
          <a:r>
            <a:rPr lang="nb-NO"/>
            <a:t>Use of the media</a:t>
          </a:r>
          <a:endParaRPr lang="en-US"/>
        </a:p>
      </dgm:t>
    </dgm:pt>
    <dgm:pt modelId="{EE7D6967-0FEE-4FCC-9B5E-2485E0076A76}" type="parTrans" cxnId="{37C6AB44-5025-4FDC-8DE3-379CFCC7030E}">
      <dgm:prSet/>
      <dgm:spPr/>
      <dgm:t>
        <a:bodyPr/>
        <a:lstStyle/>
        <a:p>
          <a:endParaRPr lang="en-US"/>
        </a:p>
      </dgm:t>
    </dgm:pt>
    <dgm:pt modelId="{9809B2EC-E8FE-47A2-B281-4C506327B5AC}" type="sibTrans" cxnId="{37C6AB44-5025-4FDC-8DE3-379CFCC7030E}">
      <dgm:prSet/>
      <dgm:spPr/>
      <dgm:t>
        <a:bodyPr/>
        <a:lstStyle/>
        <a:p>
          <a:endParaRPr lang="en-US"/>
        </a:p>
      </dgm:t>
    </dgm:pt>
    <dgm:pt modelId="{952A939B-8440-47F3-883C-83DBA7864D83}">
      <dgm:prSet/>
      <dgm:spPr/>
      <dgm:t>
        <a:bodyPr/>
        <a:lstStyle/>
        <a:p>
          <a:r>
            <a:rPr lang="nb-NO"/>
            <a:t>Disciplinary proceedings</a:t>
          </a:r>
          <a:endParaRPr lang="en-US"/>
        </a:p>
      </dgm:t>
    </dgm:pt>
    <dgm:pt modelId="{1DCB2578-96CA-4BD3-B505-33C2FFFCEDD2}" type="parTrans" cxnId="{7B61DDEB-993B-4E46-A7BB-9839EB8F347A}">
      <dgm:prSet/>
      <dgm:spPr/>
      <dgm:t>
        <a:bodyPr/>
        <a:lstStyle/>
        <a:p>
          <a:endParaRPr lang="en-US"/>
        </a:p>
      </dgm:t>
    </dgm:pt>
    <dgm:pt modelId="{80FD5162-8F8A-47FC-A6D0-028AED955CD0}" type="sibTrans" cxnId="{7B61DDEB-993B-4E46-A7BB-9839EB8F347A}">
      <dgm:prSet/>
      <dgm:spPr/>
      <dgm:t>
        <a:bodyPr/>
        <a:lstStyle/>
        <a:p>
          <a:endParaRPr lang="en-US"/>
        </a:p>
      </dgm:t>
    </dgm:pt>
    <dgm:pt modelId="{A54F0E9D-A543-415D-A167-23CEDC3A6B65}">
      <dgm:prSet/>
      <dgm:spPr/>
      <dgm:t>
        <a:bodyPr/>
        <a:lstStyle/>
        <a:p>
          <a:r>
            <a:rPr lang="nb-NO" dirty="0" err="1"/>
            <a:t>Loyal</a:t>
          </a:r>
          <a:r>
            <a:rPr lang="nb-NO" dirty="0"/>
            <a:t> </a:t>
          </a:r>
          <a:r>
            <a:rPr lang="nb-NO" dirty="0" err="1"/>
            <a:t>people</a:t>
          </a:r>
          <a:r>
            <a:rPr lang="nb-NO" dirty="0"/>
            <a:t> to serve </a:t>
          </a:r>
          <a:r>
            <a:rPr lang="nb-NO" dirty="0" err="1"/>
            <a:t>on</a:t>
          </a:r>
          <a:r>
            <a:rPr lang="nb-NO" dirty="0"/>
            <a:t> </a:t>
          </a:r>
          <a:r>
            <a:rPr lang="nb-NO" dirty="0" err="1"/>
            <a:t>Naional</a:t>
          </a:r>
          <a:r>
            <a:rPr lang="nb-NO" dirty="0"/>
            <a:t> Councils </a:t>
          </a:r>
          <a:r>
            <a:rPr lang="nb-NO" dirty="0" err="1"/>
            <a:t>of</a:t>
          </a:r>
          <a:r>
            <a:rPr lang="nb-NO" dirty="0"/>
            <a:t> </a:t>
          </a:r>
          <a:r>
            <a:rPr lang="nb-NO" dirty="0" err="1"/>
            <a:t>the</a:t>
          </a:r>
          <a:r>
            <a:rPr lang="nb-NO" dirty="0"/>
            <a:t> </a:t>
          </a:r>
          <a:r>
            <a:rPr lang="nb-NO" dirty="0" err="1"/>
            <a:t>Judiciary</a:t>
          </a:r>
          <a:endParaRPr lang="nb-NO" dirty="0"/>
        </a:p>
      </dgm:t>
    </dgm:pt>
    <dgm:pt modelId="{8D72047F-DF4A-425F-AB7B-AC06AEF957EB}" type="parTrans" cxnId="{9A6AD959-0CD1-4A17-B6A2-AEF752BD1F16}">
      <dgm:prSet/>
      <dgm:spPr/>
      <dgm:t>
        <a:bodyPr/>
        <a:lstStyle/>
        <a:p>
          <a:endParaRPr lang="nb-NO"/>
        </a:p>
      </dgm:t>
    </dgm:pt>
    <dgm:pt modelId="{0F79DABB-E0F4-4F24-8146-808A23D1C768}" type="sibTrans" cxnId="{9A6AD959-0CD1-4A17-B6A2-AEF752BD1F16}">
      <dgm:prSet/>
      <dgm:spPr/>
      <dgm:t>
        <a:bodyPr/>
        <a:lstStyle/>
        <a:p>
          <a:endParaRPr lang="nb-NO"/>
        </a:p>
      </dgm:t>
    </dgm:pt>
    <dgm:pt modelId="{CC2CEB99-7C86-4470-B63F-02E7EBB0DA96}">
      <dgm:prSet/>
      <dgm:spPr/>
      <dgm:t>
        <a:bodyPr/>
        <a:lstStyle/>
        <a:p>
          <a:r>
            <a:rPr lang="nb-NO" dirty="0" err="1"/>
            <a:t>Questioning</a:t>
          </a:r>
          <a:r>
            <a:rPr lang="nb-NO" dirty="0"/>
            <a:t> </a:t>
          </a:r>
          <a:r>
            <a:rPr lang="nb-NO" dirty="0" err="1"/>
            <a:t>of</a:t>
          </a:r>
          <a:r>
            <a:rPr lang="nb-NO" dirty="0"/>
            <a:t> </a:t>
          </a:r>
          <a:r>
            <a:rPr lang="nb-NO" dirty="0" err="1"/>
            <a:t>the</a:t>
          </a:r>
          <a:r>
            <a:rPr lang="nb-NO" dirty="0"/>
            <a:t> </a:t>
          </a:r>
          <a:r>
            <a:rPr lang="nb-NO" dirty="0" err="1"/>
            <a:t>integrity</a:t>
          </a:r>
          <a:r>
            <a:rPr lang="nb-NO" dirty="0"/>
            <a:t> </a:t>
          </a:r>
          <a:r>
            <a:rPr lang="nb-NO" dirty="0" err="1"/>
            <a:t>of</a:t>
          </a:r>
          <a:r>
            <a:rPr lang="nb-NO" dirty="0"/>
            <a:t> </a:t>
          </a:r>
          <a:r>
            <a:rPr lang="nb-NO" dirty="0" err="1"/>
            <a:t>the</a:t>
          </a:r>
          <a:r>
            <a:rPr lang="nb-NO" dirty="0"/>
            <a:t> </a:t>
          </a:r>
          <a:r>
            <a:rPr lang="nb-NO" dirty="0" err="1"/>
            <a:t>judiciary</a:t>
          </a:r>
          <a:r>
            <a:rPr lang="nb-NO" dirty="0"/>
            <a:t> in general</a:t>
          </a:r>
        </a:p>
        <a:p>
          <a:r>
            <a:rPr lang="nb-NO" dirty="0" err="1"/>
            <a:t>Persectution</a:t>
          </a:r>
          <a:r>
            <a:rPr lang="nb-NO" dirty="0"/>
            <a:t> </a:t>
          </a:r>
          <a:r>
            <a:rPr lang="nb-NO" dirty="0" err="1"/>
            <a:t>of</a:t>
          </a:r>
          <a:r>
            <a:rPr lang="nb-NO" dirty="0"/>
            <a:t> </a:t>
          </a:r>
          <a:r>
            <a:rPr lang="nb-NO" dirty="0" err="1"/>
            <a:t>individual</a:t>
          </a:r>
          <a:r>
            <a:rPr lang="nb-NO" dirty="0"/>
            <a:t> </a:t>
          </a:r>
          <a:r>
            <a:rPr lang="nb-NO" dirty="0" err="1"/>
            <a:t>judges</a:t>
          </a:r>
          <a:endParaRPr lang="nb-NO" dirty="0"/>
        </a:p>
      </dgm:t>
    </dgm:pt>
    <dgm:pt modelId="{DE3F7E36-2ADB-464B-9330-E82F80471A5E}" type="parTrans" cxnId="{A4DA106E-F23A-4676-A798-50543B84F3E5}">
      <dgm:prSet/>
      <dgm:spPr/>
      <dgm:t>
        <a:bodyPr/>
        <a:lstStyle/>
        <a:p>
          <a:endParaRPr lang="nb-NO"/>
        </a:p>
      </dgm:t>
    </dgm:pt>
    <dgm:pt modelId="{4271C7C9-4465-412D-8377-C45D71D1E05F}" type="sibTrans" cxnId="{A4DA106E-F23A-4676-A798-50543B84F3E5}">
      <dgm:prSet/>
      <dgm:spPr/>
      <dgm:t>
        <a:bodyPr/>
        <a:lstStyle/>
        <a:p>
          <a:endParaRPr lang="nb-NO"/>
        </a:p>
      </dgm:t>
    </dgm:pt>
    <dgm:pt modelId="{3A8CF49A-0DA4-4A7D-8973-A9026F725F47}">
      <dgm:prSet/>
      <dgm:spPr/>
      <dgm:t>
        <a:bodyPr/>
        <a:lstStyle/>
        <a:p>
          <a:r>
            <a:rPr lang="nb-NO" dirty="0" err="1"/>
            <a:t>Cooling</a:t>
          </a:r>
          <a:r>
            <a:rPr lang="nb-NO" dirty="0"/>
            <a:t> </a:t>
          </a:r>
          <a:r>
            <a:rPr lang="nb-NO" dirty="0" err="1"/>
            <a:t>effect</a:t>
          </a:r>
          <a:r>
            <a:rPr lang="nb-NO" dirty="0"/>
            <a:t> </a:t>
          </a:r>
          <a:r>
            <a:rPr lang="nb-NO" dirty="0" err="1"/>
            <a:t>of</a:t>
          </a:r>
          <a:r>
            <a:rPr lang="nb-NO" dirty="0"/>
            <a:t> general </a:t>
          </a:r>
          <a:r>
            <a:rPr lang="nb-NO" dirty="0" err="1"/>
            <a:t>investigations</a:t>
          </a:r>
          <a:endParaRPr lang="nb-NO" dirty="0"/>
        </a:p>
        <a:p>
          <a:r>
            <a:rPr lang="nb-NO" dirty="0" err="1"/>
            <a:t>Targeting</a:t>
          </a:r>
          <a:r>
            <a:rPr lang="nb-NO" dirty="0"/>
            <a:t> </a:t>
          </a:r>
          <a:r>
            <a:rPr lang="nb-NO" dirty="0" err="1"/>
            <a:t>specific</a:t>
          </a:r>
          <a:r>
            <a:rPr lang="nb-NO" dirty="0"/>
            <a:t> action and </a:t>
          </a:r>
          <a:r>
            <a:rPr lang="nb-NO" dirty="0" err="1"/>
            <a:t>rulings</a:t>
          </a:r>
          <a:endParaRPr lang="nb-NO" dirty="0"/>
        </a:p>
      </dgm:t>
    </dgm:pt>
    <dgm:pt modelId="{0EFB1429-CDD0-4623-AC52-7EA7E9DD5213}" type="parTrans" cxnId="{10E8DE34-F6F6-45EB-B9DD-5194497340B5}">
      <dgm:prSet/>
      <dgm:spPr/>
      <dgm:t>
        <a:bodyPr/>
        <a:lstStyle/>
        <a:p>
          <a:endParaRPr lang="nb-NO"/>
        </a:p>
      </dgm:t>
    </dgm:pt>
    <dgm:pt modelId="{5B9E82C3-FEE9-4535-A532-BA8312DCFA58}" type="sibTrans" cxnId="{10E8DE34-F6F6-45EB-B9DD-5194497340B5}">
      <dgm:prSet/>
      <dgm:spPr/>
      <dgm:t>
        <a:bodyPr/>
        <a:lstStyle/>
        <a:p>
          <a:endParaRPr lang="nb-NO"/>
        </a:p>
      </dgm:t>
    </dgm:pt>
    <dgm:pt modelId="{393F94F5-DB2A-4F00-B64F-810DE1ABEF0F}" type="pres">
      <dgm:prSet presAssocID="{E9C35FC8-00CC-4859-859F-41ED78C7D37A}" presName="Name0" presStyleCnt="0">
        <dgm:presLayoutVars>
          <dgm:dir/>
          <dgm:animLvl val="lvl"/>
          <dgm:resizeHandles val="exact"/>
        </dgm:presLayoutVars>
      </dgm:prSet>
      <dgm:spPr/>
    </dgm:pt>
    <dgm:pt modelId="{8147EA55-8CF7-41D7-AFB2-C0D9F815808D}" type="pres">
      <dgm:prSet presAssocID="{952A939B-8440-47F3-883C-83DBA7864D83}" presName="boxAndChildren" presStyleCnt="0"/>
      <dgm:spPr/>
    </dgm:pt>
    <dgm:pt modelId="{91137013-7774-4796-8678-388E1FEA36DC}" type="pres">
      <dgm:prSet presAssocID="{952A939B-8440-47F3-883C-83DBA7864D83}" presName="parentTextBox" presStyleLbl="alignNode1" presStyleIdx="0" presStyleCnt="6"/>
      <dgm:spPr/>
    </dgm:pt>
    <dgm:pt modelId="{437F3A32-3A20-41FB-941F-F878728B32AF}" type="pres">
      <dgm:prSet presAssocID="{952A939B-8440-47F3-883C-83DBA7864D83}" presName="descendantBox" presStyleLbl="bgAccFollowNode1" presStyleIdx="0" presStyleCnt="6"/>
      <dgm:spPr/>
    </dgm:pt>
    <dgm:pt modelId="{7D08FC4E-D946-4DF1-B5CF-6CB862280C89}" type="pres">
      <dgm:prSet presAssocID="{9809B2EC-E8FE-47A2-B281-4C506327B5AC}" presName="sp" presStyleCnt="0"/>
      <dgm:spPr/>
    </dgm:pt>
    <dgm:pt modelId="{549A5F14-9082-4788-AE48-AC456DC42D9B}" type="pres">
      <dgm:prSet presAssocID="{9EF8A54A-E31C-410B-9300-4460189C0188}" presName="arrowAndChildren" presStyleCnt="0"/>
      <dgm:spPr/>
    </dgm:pt>
    <dgm:pt modelId="{48018E61-6E79-42B8-A711-1F1238E91629}" type="pres">
      <dgm:prSet presAssocID="{9EF8A54A-E31C-410B-9300-4460189C0188}" presName="parentTextArrow" presStyleLbl="node1" presStyleIdx="0" presStyleCnt="0"/>
      <dgm:spPr/>
    </dgm:pt>
    <dgm:pt modelId="{9B6C7BB8-35B4-49C2-91C4-4442AE8B6F71}" type="pres">
      <dgm:prSet presAssocID="{9EF8A54A-E31C-410B-9300-4460189C0188}" presName="arrow" presStyleLbl="alignNode1" presStyleIdx="1" presStyleCnt="6"/>
      <dgm:spPr/>
    </dgm:pt>
    <dgm:pt modelId="{FE0C6AF8-67F7-46F3-B799-A1C4328CBD4A}" type="pres">
      <dgm:prSet presAssocID="{9EF8A54A-E31C-410B-9300-4460189C0188}" presName="descendantArrow" presStyleLbl="bgAccFollowNode1" presStyleIdx="1" presStyleCnt="6"/>
      <dgm:spPr/>
    </dgm:pt>
    <dgm:pt modelId="{3DE0AAE3-EAB3-457E-A65C-DD2C4035E32B}" type="pres">
      <dgm:prSet presAssocID="{A65DC7EB-419A-4625-AE2D-D3CDF13AC588}" presName="sp" presStyleCnt="0"/>
      <dgm:spPr/>
    </dgm:pt>
    <dgm:pt modelId="{5454256D-0F15-4559-AB62-A8820AC1173E}" type="pres">
      <dgm:prSet presAssocID="{B65D949A-10BE-4738-A9C5-A699E68F3584}" presName="arrowAndChildren" presStyleCnt="0"/>
      <dgm:spPr/>
    </dgm:pt>
    <dgm:pt modelId="{DAE7660E-A071-4431-86AA-463654C4E566}" type="pres">
      <dgm:prSet presAssocID="{B65D949A-10BE-4738-A9C5-A699E68F3584}" presName="parentTextArrow" presStyleLbl="node1" presStyleIdx="0" presStyleCnt="0"/>
      <dgm:spPr/>
    </dgm:pt>
    <dgm:pt modelId="{1144ED11-8AB7-4B8F-8999-3DAD56D14298}" type="pres">
      <dgm:prSet presAssocID="{B65D949A-10BE-4738-A9C5-A699E68F3584}" presName="arrow" presStyleLbl="alignNode1" presStyleIdx="2" presStyleCnt="6"/>
      <dgm:spPr/>
    </dgm:pt>
    <dgm:pt modelId="{7470416E-2766-4BB4-B655-61A41C086774}" type="pres">
      <dgm:prSet presAssocID="{B65D949A-10BE-4738-A9C5-A699E68F3584}" presName="descendantArrow" presStyleLbl="bgAccFollowNode1" presStyleIdx="2" presStyleCnt="6"/>
      <dgm:spPr/>
    </dgm:pt>
    <dgm:pt modelId="{88EAC2B8-EADE-4A6B-979F-5D6AD3DD2FD9}" type="pres">
      <dgm:prSet presAssocID="{EEF7440D-BEE5-4D38-814D-1F2135B17C1F}" presName="sp" presStyleCnt="0"/>
      <dgm:spPr/>
    </dgm:pt>
    <dgm:pt modelId="{76D916BF-72F2-4017-A187-007931F2463E}" type="pres">
      <dgm:prSet presAssocID="{2A5D2BB3-783F-46BC-943F-362F9B6FC085}" presName="arrowAndChildren" presStyleCnt="0"/>
      <dgm:spPr/>
    </dgm:pt>
    <dgm:pt modelId="{53997703-A695-46AC-8E96-EF1F535242BF}" type="pres">
      <dgm:prSet presAssocID="{2A5D2BB3-783F-46BC-943F-362F9B6FC085}" presName="parentTextArrow" presStyleLbl="node1" presStyleIdx="0" presStyleCnt="0"/>
      <dgm:spPr/>
    </dgm:pt>
    <dgm:pt modelId="{844BA3E5-E139-49BB-A961-D061339B8936}" type="pres">
      <dgm:prSet presAssocID="{2A5D2BB3-783F-46BC-943F-362F9B6FC085}" presName="arrow" presStyleLbl="alignNode1" presStyleIdx="3" presStyleCnt="6"/>
      <dgm:spPr/>
    </dgm:pt>
    <dgm:pt modelId="{CC83B4BA-E0D0-45F6-B9F9-DF595F4DE610}" type="pres">
      <dgm:prSet presAssocID="{2A5D2BB3-783F-46BC-943F-362F9B6FC085}" presName="descendantArrow" presStyleLbl="bgAccFollowNode1" presStyleIdx="3" presStyleCnt="6"/>
      <dgm:spPr/>
    </dgm:pt>
    <dgm:pt modelId="{49BEF4C0-454C-46A2-96D5-5B2DFDD3D0AB}" type="pres">
      <dgm:prSet presAssocID="{524ACA6D-1DEC-46DE-8B27-2C26C07265CF}" presName="sp" presStyleCnt="0"/>
      <dgm:spPr/>
    </dgm:pt>
    <dgm:pt modelId="{6BCB5F44-1B3E-49C7-BC02-22C56F5C44F9}" type="pres">
      <dgm:prSet presAssocID="{313F88A2-F092-4452-907E-DACC3E4FD223}" presName="arrowAndChildren" presStyleCnt="0"/>
      <dgm:spPr/>
    </dgm:pt>
    <dgm:pt modelId="{C6B4BA52-A287-44EB-819D-3FDC76EF9444}" type="pres">
      <dgm:prSet presAssocID="{313F88A2-F092-4452-907E-DACC3E4FD223}" presName="parentTextArrow" presStyleLbl="node1" presStyleIdx="0" presStyleCnt="0"/>
      <dgm:spPr/>
    </dgm:pt>
    <dgm:pt modelId="{9142ECE2-1C7C-497D-8CAA-4A538BBF3EEE}" type="pres">
      <dgm:prSet presAssocID="{313F88A2-F092-4452-907E-DACC3E4FD223}" presName="arrow" presStyleLbl="alignNode1" presStyleIdx="4" presStyleCnt="6"/>
      <dgm:spPr/>
    </dgm:pt>
    <dgm:pt modelId="{0274E686-E3BE-4BD7-AE56-9F85B5E9B2B1}" type="pres">
      <dgm:prSet presAssocID="{313F88A2-F092-4452-907E-DACC3E4FD223}" presName="descendantArrow" presStyleLbl="bgAccFollowNode1" presStyleIdx="4" presStyleCnt="6"/>
      <dgm:spPr/>
    </dgm:pt>
    <dgm:pt modelId="{4738C5B0-F329-4D96-8BF3-7BB2BE898853}" type="pres">
      <dgm:prSet presAssocID="{793959AD-762B-4977-83EA-9DDC411DFD8A}" presName="sp" presStyleCnt="0"/>
      <dgm:spPr/>
    </dgm:pt>
    <dgm:pt modelId="{FCA31553-5EA0-4A60-9DE2-1A635A952DE1}" type="pres">
      <dgm:prSet presAssocID="{664B9DB5-2151-41B3-BA55-DA44D96CE455}" presName="arrowAndChildren" presStyleCnt="0"/>
      <dgm:spPr/>
    </dgm:pt>
    <dgm:pt modelId="{105773F3-88DE-4912-8F01-8210AF31555C}" type="pres">
      <dgm:prSet presAssocID="{664B9DB5-2151-41B3-BA55-DA44D96CE455}" presName="parentTextArrow" presStyleLbl="node1" presStyleIdx="0" presStyleCnt="0"/>
      <dgm:spPr/>
    </dgm:pt>
    <dgm:pt modelId="{00595BA1-9BE8-4273-95BD-5234627CF7F0}" type="pres">
      <dgm:prSet presAssocID="{664B9DB5-2151-41B3-BA55-DA44D96CE455}" presName="arrow" presStyleLbl="alignNode1" presStyleIdx="5" presStyleCnt="6"/>
      <dgm:spPr/>
    </dgm:pt>
    <dgm:pt modelId="{E4782831-4667-4508-8261-A7A79DFB461E}" type="pres">
      <dgm:prSet presAssocID="{664B9DB5-2151-41B3-BA55-DA44D96CE455}" presName="descendantArrow" presStyleLbl="bgAccFollowNode1" presStyleIdx="5" presStyleCnt="6"/>
      <dgm:spPr/>
    </dgm:pt>
  </dgm:ptLst>
  <dgm:cxnLst>
    <dgm:cxn modelId="{DF5AE800-48CD-4271-A30C-B0D1DE12587E}" type="presOf" srcId="{2A5D2BB3-783F-46BC-943F-362F9B6FC085}" destId="{53997703-A695-46AC-8E96-EF1F535242BF}" srcOrd="0" destOrd="0" presId="urn:microsoft.com/office/officeart/2016/7/layout/VerticalDownArrowProcess"/>
    <dgm:cxn modelId="{3EE2B309-D355-4893-9D8C-179B9E6F045D}" type="presOf" srcId="{B65D949A-10BE-4738-A9C5-A699E68F3584}" destId="{DAE7660E-A071-4431-86AA-463654C4E566}" srcOrd="0" destOrd="0" presId="urn:microsoft.com/office/officeart/2016/7/layout/VerticalDownArrowProcess"/>
    <dgm:cxn modelId="{44A36B18-9494-4FE3-90F7-2EF1378C381C}" type="presOf" srcId="{A54F0E9D-A543-415D-A167-23CEDC3A6B65}" destId="{7470416E-2766-4BB4-B655-61A41C086774}" srcOrd="0" destOrd="0" presId="urn:microsoft.com/office/officeart/2016/7/layout/VerticalDownArrowProcess"/>
    <dgm:cxn modelId="{92FD581B-8889-4CD1-8917-9AB92A989CE1}" type="presOf" srcId="{EA431B0D-57D9-4C53-9A13-4BD96D67AD8C}" destId="{0274E686-E3BE-4BD7-AE56-9F85B5E9B2B1}" srcOrd="0" destOrd="0" presId="urn:microsoft.com/office/officeart/2016/7/layout/VerticalDownArrowProcess"/>
    <dgm:cxn modelId="{12F9B21C-1FFB-4E40-A9F6-E0824A2283A7}" type="presOf" srcId="{313F88A2-F092-4452-907E-DACC3E4FD223}" destId="{9142ECE2-1C7C-497D-8CAA-4A538BBF3EEE}" srcOrd="1" destOrd="0" presId="urn:microsoft.com/office/officeart/2016/7/layout/VerticalDownArrowProcess"/>
    <dgm:cxn modelId="{E8C0F52F-4EB7-4C3A-82C7-49ECCA05F0CE}" type="presOf" srcId="{313F88A2-F092-4452-907E-DACC3E4FD223}" destId="{C6B4BA52-A287-44EB-819D-3FDC76EF9444}" srcOrd="0" destOrd="0" presId="urn:microsoft.com/office/officeart/2016/7/layout/VerticalDownArrowProcess"/>
    <dgm:cxn modelId="{10E8DE34-F6F6-45EB-B9DD-5194497340B5}" srcId="{952A939B-8440-47F3-883C-83DBA7864D83}" destId="{3A8CF49A-0DA4-4A7D-8973-A9026F725F47}" srcOrd="0" destOrd="0" parTransId="{0EFB1429-CDD0-4623-AC52-7EA7E9DD5213}" sibTransId="{5B9E82C3-FEE9-4535-A532-BA8312DCFA58}"/>
    <dgm:cxn modelId="{E607BB3E-B69E-41FD-8DB9-3D8585513501}" srcId="{E9C35FC8-00CC-4859-859F-41ED78C7D37A}" destId="{B65D949A-10BE-4738-A9C5-A699E68F3584}" srcOrd="3" destOrd="0" parTransId="{74D23A63-32E5-41DD-A24A-9B3225AE1CD5}" sibTransId="{A65DC7EB-419A-4625-AE2D-D3CDF13AC588}"/>
    <dgm:cxn modelId="{6632225C-F0AC-4348-9978-6770ED8C1444}" srcId="{664B9DB5-2151-41B3-BA55-DA44D96CE455}" destId="{8E27D5EB-B82C-4DCA-8EE5-3356FC062190}" srcOrd="0" destOrd="0" parTransId="{58AA9271-A77C-4FF2-A04E-D08CF986687A}" sibTransId="{33D0157D-F8F9-4B9F-B2BB-A247342A3244}"/>
    <dgm:cxn modelId="{8642B15C-53BD-4932-8008-D051BA2E5056}" srcId="{313F88A2-F092-4452-907E-DACC3E4FD223}" destId="{EA431B0D-57D9-4C53-9A13-4BD96D67AD8C}" srcOrd="0" destOrd="0" parTransId="{910B0D27-D927-449B-8147-BE1B871A4C03}" sibTransId="{C073624E-B971-4AC5-9E3C-E5B52C850357}"/>
    <dgm:cxn modelId="{46A8215E-24DC-4A18-9E4D-4BB4421CE1C5}" type="presOf" srcId="{E9C35FC8-00CC-4859-859F-41ED78C7D37A}" destId="{393F94F5-DB2A-4F00-B64F-810DE1ABEF0F}" srcOrd="0" destOrd="0" presId="urn:microsoft.com/office/officeart/2016/7/layout/VerticalDownArrowProcess"/>
    <dgm:cxn modelId="{25AFA75E-567D-4472-A41A-8B06FD06F090}" type="presOf" srcId="{9EF8A54A-E31C-410B-9300-4460189C0188}" destId="{48018E61-6E79-42B8-A711-1F1238E91629}" srcOrd="0" destOrd="0" presId="urn:microsoft.com/office/officeart/2016/7/layout/VerticalDownArrowProcess"/>
    <dgm:cxn modelId="{37C6AB44-5025-4FDC-8DE3-379CFCC7030E}" srcId="{E9C35FC8-00CC-4859-859F-41ED78C7D37A}" destId="{9EF8A54A-E31C-410B-9300-4460189C0188}" srcOrd="4" destOrd="0" parTransId="{EE7D6967-0FEE-4FCC-9B5E-2485E0076A76}" sibTransId="{9809B2EC-E8FE-47A2-B281-4C506327B5AC}"/>
    <dgm:cxn modelId="{A4DA106E-F23A-4676-A798-50543B84F3E5}" srcId="{9EF8A54A-E31C-410B-9300-4460189C0188}" destId="{CC2CEB99-7C86-4470-B63F-02E7EBB0DA96}" srcOrd="0" destOrd="0" parTransId="{DE3F7E36-2ADB-464B-9330-E82F80471A5E}" sibTransId="{4271C7C9-4465-412D-8377-C45D71D1E05F}"/>
    <dgm:cxn modelId="{438A554F-0963-4939-BE23-3C4E1613C5C5}" srcId="{E9C35FC8-00CC-4859-859F-41ED78C7D37A}" destId="{664B9DB5-2151-41B3-BA55-DA44D96CE455}" srcOrd="0" destOrd="0" parTransId="{A47E47B6-064B-4DC4-A93C-F380FB393A14}" sibTransId="{793959AD-762B-4977-83EA-9DDC411DFD8A}"/>
    <dgm:cxn modelId="{DDE48F79-C423-48BB-B48C-83963A3C9233}" type="presOf" srcId="{0F1531D4-FB02-44D3-B148-3F723DB1E5B4}" destId="{CC83B4BA-E0D0-45F6-B9F9-DF595F4DE610}" srcOrd="0" destOrd="0" presId="urn:microsoft.com/office/officeart/2016/7/layout/VerticalDownArrowProcess"/>
    <dgm:cxn modelId="{9A6AD959-0CD1-4A17-B6A2-AEF752BD1F16}" srcId="{B65D949A-10BE-4738-A9C5-A699E68F3584}" destId="{A54F0E9D-A543-415D-A167-23CEDC3A6B65}" srcOrd="0" destOrd="0" parTransId="{8D72047F-DF4A-425F-AB7B-AC06AEF957EB}" sibTransId="{0F79DABB-E0F4-4F24-8146-808A23D1C768}"/>
    <dgm:cxn modelId="{2CBF7A7A-F79B-452F-81F5-B012A58DE344}" type="presOf" srcId="{2A5D2BB3-783F-46BC-943F-362F9B6FC085}" destId="{844BA3E5-E139-49BB-A961-D061339B8936}" srcOrd="1" destOrd="0" presId="urn:microsoft.com/office/officeart/2016/7/layout/VerticalDownArrowProcess"/>
    <dgm:cxn modelId="{EDB8FD8B-3058-426C-9497-C28CFBD2F998}" type="presOf" srcId="{B65D949A-10BE-4738-A9C5-A699E68F3584}" destId="{1144ED11-8AB7-4B8F-8999-3DAD56D14298}" srcOrd="1" destOrd="0" presId="urn:microsoft.com/office/officeart/2016/7/layout/VerticalDownArrowProcess"/>
    <dgm:cxn modelId="{04A65295-5BD3-4FF9-878A-2F5835F1F153}" type="presOf" srcId="{664B9DB5-2151-41B3-BA55-DA44D96CE455}" destId="{00595BA1-9BE8-4273-95BD-5234627CF7F0}" srcOrd="1" destOrd="0" presId="urn:microsoft.com/office/officeart/2016/7/layout/VerticalDownArrowProcess"/>
    <dgm:cxn modelId="{BA646997-DEAE-439A-A7D2-181FE8BA8E60}" type="presOf" srcId="{3A8CF49A-0DA4-4A7D-8973-A9026F725F47}" destId="{437F3A32-3A20-41FB-941F-F878728B32AF}" srcOrd="0" destOrd="0" presId="urn:microsoft.com/office/officeart/2016/7/layout/VerticalDownArrowProcess"/>
    <dgm:cxn modelId="{70E76A9D-D435-48B5-9064-9EEBAD363EEE}" type="presOf" srcId="{664B9DB5-2151-41B3-BA55-DA44D96CE455}" destId="{105773F3-88DE-4912-8F01-8210AF31555C}" srcOrd="0" destOrd="0" presId="urn:microsoft.com/office/officeart/2016/7/layout/VerticalDownArrowProcess"/>
    <dgm:cxn modelId="{D14FFAA0-5528-47EB-85E8-89C42A71EBA0}" srcId="{E9C35FC8-00CC-4859-859F-41ED78C7D37A}" destId="{2A5D2BB3-783F-46BC-943F-362F9B6FC085}" srcOrd="2" destOrd="0" parTransId="{C75A50C7-3DEC-4671-ABD1-88BD119E850E}" sibTransId="{EEF7440D-BEE5-4D38-814D-1F2135B17C1F}"/>
    <dgm:cxn modelId="{E789BCB8-3A52-4594-93BE-638FF733D032}" type="presOf" srcId="{9EF8A54A-E31C-410B-9300-4460189C0188}" destId="{9B6C7BB8-35B4-49C2-91C4-4442AE8B6F71}" srcOrd="1" destOrd="0" presId="urn:microsoft.com/office/officeart/2016/7/layout/VerticalDownArrowProcess"/>
    <dgm:cxn modelId="{8CB516BB-0E4B-43BB-997E-78D4C3CDAB8A}" type="presOf" srcId="{8E27D5EB-B82C-4DCA-8EE5-3356FC062190}" destId="{E4782831-4667-4508-8261-A7A79DFB461E}" srcOrd="0" destOrd="0" presId="urn:microsoft.com/office/officeart/2016/7/layout/VerticalDownArrowProcess"/>
    <dgm:cxn modelId="{0CDDEACD-69A9-4862-AD7E-CEDCFFC32DAE}" srcId="{2A5D2BB3-783F-46BC-943F-362F9B6FC085}" destId="{0F1531D4-FB02-44D3-B148-3F723DB1E5B4}" srcOrd="0" destOrd="0" parTransId="{4AA1E7D3-EABF-4F90-99B6-FEF96AA92E62}" sibTransId="{91F11602-34DD-4A3B-AB9F-861B673CFEB3}"/>
    <dgm:cxn modelId="{890C38E5-DD6E-4329-9B03-EAB8045EA968}" srcId="{E9C35FC8-00CC-4859-859F-41ED78C7D37A}" destId="{313F88A2-F092-4452-907E-DACC3E4FD223}" srcOrd="1" destOrd="0" parTransId="{B1478A04-578E-471E-A1FB-7A2C47742C65}" sibTransId="{524ACA6D-1DEC-46DE-8B27-2C26C07265CF}"/>
    <dgm:cxn modelId="{1B002CE7-F363-4D10-8373-9033B42FEDF3}" type="presOf" srcId="{CC2CEB99-7C86-4470-B63F-02E7EBB0DA96}" destId="{FE0C6AF8-67F7-46F3-B799-A1C4328CBD4A}" srcOrd="0" destOrd="0" presId="urn:microsoft.com/office/officeart/2016/7/layout/VerticalDownArrowProcess"/>
    <dgm:cxn modelId="{7B61DDEB-993B-4E46-A7BB-9839EB8F347A}" srcId="{E9C35FC8-00CC-4859-859F-41ED78C7D37A}" destId="{952A939B-8440-47F3-883C-83DBA7864D83}" srcOrd="5" destOrd="0" parTransId="{1DCB2578-96CA-4BD3-B505-33C2FFFCEDD2}" sibTransId="{80FD5162-8F8A-47FC-A6D0-028AED955CD0}"/>
    <dgm:cxn modelId="{BF2F95EC-75E7-4DD3-AF2D-73FBA57B0136}" type="presOf" srcId="{8E99AA08-37CF-4EF1-A08F-370A2F02B5A8}" destId="{0274E686-E3BE-4BD7-AE56-9F85B5E9B2B1}" srcOrd="0" destOrd="1" presId="urn:microsoft.com/office/officeart/2016/7/layout/VerticalDownArrowProcess"/>
    <dgm:cxn modelId="{EF13D9EE-AC43-4C78-AAB1-14DF6AE0AE28}" type="presOf" srcId="{952A939B-8440-47F3-883C-83DBA7864D83}" destId="{91137013-7774-4796-8678-388E1FEA36DC}" srcOrd="0" destOrd="0" presId="urn:microsoft.com/office/officeart/2016/7/layout/VerticalDownArrowProcess"/>
    <dgm:cxn modelId="{079625FF-105F-456E-A109-0B321A56DA5C}" srcId="{313F88A2-F092-4452-907E-DACC3E4FD223}" destId="{8E99AA08-37CF-4EF1-A08F-370A2F02B5A8}" srcOrd="1" destOrd="0" parTransId="{326762C0-3C46-4552-98E7-7AA748ACF118}" sibTransId="{C08B9C66-D42E-4970-91FA-F6BA87F61B44}"/>
    <dgm:cxn modelId="{A1DECF87-8BF1-440E-AA7A-D4046835B77A}" type="presParOf" srcId="{393F94F5-DB2A-4F00-B64F-810DE1ABEF0F}" destId="{8147EA55-8CF7-41D7-AFB2-C0D9F815808D}" srcOrd="0" destOrd="0" presId="urn:microsoft.com/office/officeart/2016/7/layout/VerticalDownArrowProcess"/>
    <dgm:cxn modelId="{A3E729AE-7B67-4921-BD35-44B34D4141F1}" type="presParOf" srcId="{8147EA55-8CF7-41D7-AFB2-C0D9F815808D}" destId="{91137013-7774-4796-8678-388E1FEA36DC}" srcOrd="0" destOrd="0" presId="urn:microsoft.com/office/officeart/2016/7/layout/VerticalDownArrowProcess"/>
    <dgm:cxn modelId="{6F15A6A6-7B98-422B-90B4-6F6B50DD8945}" type="presParOf" srcId="{8147EA55-8CF7-41D7-AFB2-C0D9F815808D}" destId="{437F3A32-3A20-41FB-941F-F878728B32AF}" srcOrd="1" destOrd="0" presId="urn:microsoft.com/office/officeart/2016/7/layout/VerticalDownArrowProcess"/>
    <dgm:cxn modelId="{4B073886-EFA5-4145-84C8-CF335F36F321}" type="presParOf" srcId="{393F94F5-DB2A-4F00-B64F-810DE1ABEF0F}" destId="{7D08FC4E-D946-4DF1-B5CF-6CB862280C89}" srcOrd="1" destOrd="0" presId="urn:microsoft.com/office/officeart/2016/7/layout/VerticalDownArrowProcess"/>
    <dgm:cxn modelId="{A871BB75-9954-43C1-88D1-21E471D0AADB}" type="presParOf" srcId="{393F94F5-DB2A-4F00-B64F-810DE1ABEF0F}" destId="{549A5F14-9082-4788-AE48-AC456DC42D9B}" srcOrd="2" destOrd="0" presId="urn:microsoft.com/office/officeart/2016/7/layout/VerticalDownArrowProcess"/>
    <dgm:cxn modelId="{98A20DA3-7339-4DAC-838B-5A488F8BD685}" type="presParOf" srcId="{549A5F14-9082-4788-AE48-AC456DC42D9B}" destId="{48018E61-6E79-42B8-A711-1F1238E91629}" srcOrd="0" destOrd="0" presId="urn:microsoft.com/office/officeart/2016/7/layout/VerticalDownArrowProcess"/>
    <dgm:cxn modelId="{22F699C4-FC18-454E-8208-EA887D943B95}" type="presParOf" srcId="{549A5F14-9082-4788-AE48-AC456DC42D9B}" destId="{9B6C7BB8-35B4-49C2-91C4-4442AE8B6F71}" srcOrd="1" destOrd="0" presId="urn:microsoft.com/office/officeart/2016/7/layout/VerticalDownArrowProcess"/>
    <dgm:cxn modelId="{7CC571AE-37D0-438A-9AAE-9D5DD925D7DF}" type="presParOf" srcId="{549A5F14-9082-4788-AE48-AC456DC42D9B}" destId="{FE0C6AF8-67F7-46F3-B799-A1C4328CBD4A}" srcOrd="2" destOrd="0" presId="urn:microsoft.com/office/officeart/2016/7/layout/VerticalDownArrowProcess"/>
    <dgm:cxn modelId="{5368F124-1A61-4380-B899-4A8DACEAAA64}" type="presParOf" srcId="{393F94F5-DB2A-4F00-B64F-810DE1ABEF0F}" destId="{3DE0AAE3-EAB3-457E-A65C-DD2C4035E32B}" srcOrd="3" destOrd="0" presId="urn:microsoft.com/office/officeart/2016/7/layout/VerticalDownArrowProcess"/>
    <dgm:cxn modelId="{3CBC7F15-9CCE-4375-A038-C5FFD9808C06}" type="presParOf" srcId="{393F94F5-DB2A-4F00-B64F-810DE1ABEF0F}" destId="{5454256D-0F15-4559-AB62-A8820AC1173E}" srcOrd="4" destOrd="0" presId="urn:microsoft.com/office/officeart/2016/7/layout/VerticalDownArrowProcess"/>
    <dgm:cxn modelId="{0A1E19CF-8A26-4ABC-B4CE-3D5790E52160}" type="presParOf" srcId="{5454256D-0F15-4559-AB62-A8820AC1173E}" destId="{DAE7660E-A071-4431-86AA-463654C4E566}" srcOrd="0" destOrd="0" presId="urn:microsoft.com/office/officeart/2016/7/layout/VerticalDownArrowProcess"/>
    <dgm:cxn modelId="{D5556DFF-A48B-4739-8378-5FBE94DDAD8B}" type="presParOf" srcId="{5454256D-0F15-4559-AB62-A8820AC1173E}" destId="{1144ED11-8AB7-4B8F-8999-3DAD56D14298}" srcOrd="1" destOrd="0" presId="urn:microsoft.com/office/officeart/2016/7/layout/VerticalDownArrowProcess"/>
    <dgm:cxn modelId="{DBFDA763-933C-4292-B4CE-F5794363700C}" type="presParOf" srcId="{5454256D-0F15-4559-AB62-A8820AC1173E}" destId="{7470416E-2766-4BB4-B655-61A41C086774}" srcOrd="2" destOrd="0" presId="urn:microsoft.com/office/officeart/2016/7/layout/VerticalDownArrowProcess"/>
    <dgm:cxn modelId="{30F3F381-4337-4E97-AAFC-61B1AD0376D9}" type="presParOf" srcId="{393F94F5-DB2A-4F00-B64F-810DE1ABEF0F}" destId="{88EAC2B8-EADE-4A6B-979F-5D6AD3DD2FD9}" srcOrd="5" destOrd="0" presId="urn:microsoft.com/office/officeart/2016/7/layout/VerticalDownArrowProcess"/>
    <dgm:cxn modelId="{072EE17F-2B76-4787-9602-256F9949AA27}" type="presParOf" srcId="{393F94F5-DB2A-4F00-B64F-810DE1ABEF0F}" destId="{76D916BF-72F2-4017-A187-007931F2463E}" srcOrd="6" destOrd="0" presId="urn:microsoft.com/office/officeart/2016/7/layout/VerticalDownArrowProcess"/>
    <dgm:cxn modelId="{05B4322B-3984-4A42-A0A5-971F92B615FD}" type="presParOf" srcId="{76D916BF-72F2-4017-A187-007931F2463E}" destId="{53997703-A695-46AC-8E96-EF1F535242BF}" srcOrd="0" destOrd="0" presId="urn:microsoft.com/office/officeart/2016/7/layout/VerticalDownArrowProcess"/>
    <dgm:cxn modelId="{FF41E24E-BFE9-4509-BC4A-E41241BE0CED}" type="presParOf" srcId="{76D916BF-72F2-4017-A187-007931F2463E}" destId="{844BA3E5-E139-49BB-A961-D061339B8936}" srcOrd="1" destOrd="0" presId="urn:microsoft.com/office/officeart/2016/7/layout/VerticalDownArrowProcess"/>
    <dgm:cxn modelId="{DF2B9FA9-5F38-416C-9B51-64BC6E5427CE}" type="presParOf" srcId="{76D916BF-72F2-4017-A187-007931F2463E}" destId="{CC83B4BA-E0D0-45F6-B9F9-DF595F4DE610}" srcOrd="2" destOrd="0" presId="urn:microsoft.com/office/officeart/2016/7/layout/VerticalDownArrowProcess"/>
    <dgm:cxn modelId="{102DF436-20ED-404D-AE12-5A90C27EA6E6}" type="presParOf" srcId="{393F94F5-DB2A-4F00-B64F-810DE1ABEF0F}" destId="{49BEF4C0-454C-46A2-96D5-5B2DFDD3D0AB}" srcOrd="7" destOrd="0" presId="urn:microsoft.com/office/officeart/2016/7/layout/VerticalDownArrowProcess"/>
    <dgm:cxn modelId="{7DD25173-2CC9-461B-815B-C4D2764A80DF}" type="presParOf" srcId="{393F94F5-DB2A-4F00-B64F-810DE1ABEF0F}" destId="{6BCB5F44-1B3E-49C7-BC02-22C56F5C44F9}" srcOrd="8" destOrd="0" presId="urn:microsoft.com/office/officeart/2016/7/layout/VerticalDownArrowProcess"/>
    <dgm:cxn modelId="{E048AB7A-C958-470C-8B1A-A4FD5DB88986}" type="presParOf" srcId="{6BCB5F44-1B3E-49C7-BC02-22C56F5C44F9}" destId="{C6B4BA52-A287-44EB-819D-3FDC76EF9444}" srcOrd="0" destOrd="0" presId="urn:microsoft.com/office/officeart/2016/7/layout/VerticalDownArrowProcess"/>
    <dgm:cxn modelId="{9FBB7E12-9B45-4809-862E-0668DAE54499}" type="presParOf" srcId="{6BCB5F44-1B3E-49C7-BC02-22C56F5C44F9}" destId="{9142ECE2-1C7C-497D-8CAA-4A538BBF3EEE}" srcOrd="1" destOrd="0" presId="urn:microsoft.com/office/officeart/2016/7/layout/VerticalDownArrowProcess"/>
    <dgm:cxn modelId="{EE28AD07-4FB8-43EB-900B-D51AEB75B8E3}" type="presParOf" srcId="{6BCB5F44-1B3E-49C7-BC02-22C56F5C44F9}" destId="{0274E686-E3BE-4BD7-AE56-9F85B5E9B2B1}" srcOrd="2" destOrd="0" presId="urn:microsoft.com/office/officeart/2016/7/layout/VerticalDownArrowProcess"/>
    <dgm:cxn modelId="{61BD2C8E-6D38-4996-889D-121BE67E7F83}" type="presParOf" srcId="{393F94F5-DB2A-4F00-B64F-810DE1ABEF0F}" destId="{4738C5B0-F329-4D96-8BF3-7BB2BE898853}" srcOrd="9" destOrd="0" presId="urn:microsoft.com/office/officeart/2016/7/layout/VerticalDownArrowProcess"/>
    <dgm:cxn modelId="{D0F53886-DAA8-482F-8BE3-29A46C5E069E}" type="presParOf" srcId="{393F94F5-DB2A-4F00-B64F-810DE1ABEF0F}" destId="{FCA31553-5EA0-4A60-9DE2-1A635A952DE1}" srcOrd="10" destOrd="0" presId="urn:microsoft.com/office/officeart/2016/7/layout/VerticalDownArrowProcess"/>
    <dgm:cxn modelId="{0AA095EC-0AD7-4221-B93A-A86814E9C07C}" type="presParOf" srcId="{FCA31553-5EA0-4A60-9DE2-1A635A952DE1}" destId="{105773F3-88DE-4912-8F01-8210AF31555C}" srcOrd="0" destOrd="0" presId="urn:microsoft.com/office/officeart/2016/7/layout/VerticalDownArrowProcess"/>
    <dgm:cxn modelId="{5D25F7EA-728D-4CB7-A995-495977F67B89}" type="presParOf" srcId="{FCA31553-5EA0-4A60-9DE2-1A635A952DE1}" destId="{00595BA1-9BE8-4273-95BD-5234627CF7F0}" srcOrd="1" destOrd="0" presId="urn:microsoft.com/office/officeart/2016/7/layout/VerticalDownArrowProcess"/>
    <dgm:cxn modelId="{FE397EB6-2960-4AF3-9EBE-A2096313694E}" type="presParOf" srcId="{FCA31553-5EA0-4A60-9DE2-1A635A952DE1}" destId="{E4782831-4667-4508-8261-A7A79DFB461E}"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137013-7774-4796-8678-388E1FEA36DC}">
      <dsp:nvSpPr>
        <dsp:cNvPr id="0" name=""/>
        <dsp:cNvSpPr/>
      </dsp:nvSpPr>
      <dsp:spPr>
        <a:xfrm>
          <a:off x="0" y="5382445"/>
          <a:ext cx="1829325" cy="706443"/>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0102" tIns="92456" rIns="130102" bIns="92456" numCol="1" spcCol="1270" anchor="ctr" anchorCtr="0">
          <a:noAutofit/>
        </a:bodyPr>
        <a:lstStyle/>
        <a:p>
          <a:pPr marL="0" lvl="0" indent="0" algn="ctr" defTabSz="577850">
            <a:lnSpc>
              <a:spcPct val="90000"/>
            </a:lnSpc>
            <a:spcBef>
              <a:spcPct val="0"/>
            </a:spcBef>
            <a:spcAft>
              <a:spcPct val="35000"/>
            </a:spcAft>
            <a:buNone/>
          </a:pPr>
          <a:r>
            <a:rPr lang="nb-NO" sz="1300" kern="1200"/>
            <a:t>Disciplinary proceedings</a:t>
          </a:r>
          <a:endParaRPr lang="en-US" sz="1300" kern="1200"/>
        </a:p>
      </dsp:txBody>
      <dsp:txXfrm>
        <a:off x="0" y="5382445"/>
        <a:ext cx="1829325" cy="706443"/>
      </dsp:txXfrm>
    </dsp:sp>
    <dsp:sp modelId="{437F3A32-3A20-41FB-941F-F878728B32AF}">
      <dsp:nvSpPr>
        <dsp:cNvPr id="0" name=""/>
        <dsp:cNvSpPr/>
      </dsp:nvSpPr>
      <dsp:spPr>
        <a:xfrm>
          <a:off x="1829324" y="5382445"/>
          <a:ext cx="5487975" cy="706443"/>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1322" tIns="139700" rIns="111322" bIns="139700" numCol="1" spcCol="1270" anchor="ctr" anchorCtr="0">
          <a:noAutofit/>
        </a:bodyPr>
        <a:lstStyle/>
        <a:p>
          <a:pPr marL="0" lvl="0" indent="0" algn="l" defTabSz="488950">
            <a:lnSpc>
              <a:spcPct val="90000"/>
            </a:lnSpc>
            <a:spcBef>
              <a:spcPct val="0"/>
            </a:spcBef>
            <a:spcAft>
              <a:spcPct val="35000"/>
            </a:spcAft>
            <a:buNone/>
          </a:pPr>
          <a:r>
            <a:rPr lang="nb-NO" sz="1100" kern="1200" dirty="0" err="1"/>
            <a:t>Cooling</a:t>
          </a:r>
          <a:r>
            <a:rPr lang="nb-NO" sz="1100" kern="1200" dirty="0"/>
            <a:t> </a:t>
          </a:r>
          <a:r>
            <a:rPr lang="nb-NO" sz="1100" kern="1200" dirty="0" err="1"/>
            <a:t>effect</a:t>
          </a:r>
          <a:r>
            <a:rPr lang="nb-NO" sz="1100" kern="1200" dirty="0"/>
            <a:t> </a:t>
          </a:r>
          <a:r>
            <a:rPr lang="nb-NO" sz="1100" kern="1200" dirty="0" err="1"/>
            <a:t>of</a:t>
          </a:r>
          <a:r>
            <a:rPr lang="nb-NO" sz="1100" kern="1200" dirty="0"/>
            <a:t> general </a:t>
          </a:r>
          <a:r>
            <a:rPr lang="nb-NO" sz="1100" kern="1200" dirty="0" err="1"/>
            <a:t>investigations</a:t>
          </a:r>
          <a:endParaRPr lang="nb-NO" sz="1100" kern="1200" dirty="0"/>
        </a:p>
        <a:p>
          <a:pPr marL="0" lvl="0" indent="0" algn="l" defTabSz="488950">
            <a:lnSpc>
              <a:spcPct val="90000"/>
            </a:lnSpc>
            <a:spcBef>
              <a:spcPct val="0"/>
            </a:spcBef>
            <a:spcAft>
              <a:spcPct val="35000"/>
            </a:spcAft>
            <a:buNone/>
          </a:pPr>
          <a:r>
            <a:rPr lang="nb-NO" sz="1100" kern="1200" dirty="0" err="1"/>
            <a:t>Targeting</a:t>
          </a:r>
          <a:r>
            <a:rPr lang="nb-NO" sz="1100" kern="1200" dirty="0"/>
            <a:t> </a:t>
          </a:r>
          <a:r>
            <a:rPr lang="nb-NO" sz="1100" kern="1200" dirty="0" err="1"/>
            <a:t>specific</a:t>
          </a:r>
          <a:r>
            <a:rPr lang="nb-NO" sz="1100" kern="1200" dirty="0"/>
            <a:t> action and </a:t>
          </a:r>
          <a:r>
            <a:rPr lang="nb-NO" sz="1100" kern="1200" dirty="0" err="1"/>
            <a:t>rulings</a:t>
          </a:r>
          <a:endParaRPr lang="nb-NO" sz="1100" kern="1200" dirty="0"/>
        </a:p>
      </dsp:txBody>
      <dsp:txXfrm>
        <a:off x="1829324" y="5382445"/>
        <a:ext cx="5487975" cy="706443"/>
      </dsp:txXfrm>
    </dsp:sp>
    <dsp:sp modelId="{9B6C7BB8-35B4-49C2-91C4-4442AE8B6F71}">
      <dsp:nvSpPr>
        <dsp:cNvPr id="0" name=""/>
        <dsp:cNvSpPr/>
      </dsp:nvSpPr>
      <dsp:spPr>
        <a:xfrm rot="10800000">
          <a:off x="0" y="4306532"/>
          <a:ext cx="1829325" cy="1086509"/>
        </a:xfrm>
        <a:prstGeom prst="upArrowCallout">
          <a:avLst>
            <a:gd name="adj1" fmla="val 5000"/>
            <a:gd name="adj2" fmla="val 10000"/>
            <a:gd name="adj3" fmla="val 15000"/>
            <a:gd name="adj4" fmla="val 64977"/>
          </a:avLst>
        </a:prstGeom>
        <a:solidFill>
          <a:schemeClr val="accent3">
            <a:hueOff val="659951"/>
            <a:satOff val="-1270"/>
            <a:lumOff val="1255"/>
            <a:alphaOff val="0"/>
          </a:schemeClr>
        </a:solidFill>
        <a:ln w="12700" cap="flat" cmpd="sng" algn="ctr">
          <a:solidFill>
            <a:schemeClr val="accent3">
              <a:hueOff val="659951"/>
              <a:satOff val="-1270"/>
              <a:lumOff val="125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0102" tIns="92456" rIns="130102" bIns="92456" numCol="1" spcCol="1270" anchor="ctr" anchorCtr="0">
          <a:noAutofit/>
        </a:bodyPr>
        <a:lstStyle/>
        <a:p>
          <a:pPr marL="0" lvl="0" indent="0" algn="ctr" defTabSz="577850">
            <a:lnSpc>
              <a:spcPct val="90000"/>
            </a:lnSpc>
            <a:spcBef>
              <a:spcPct val="0"/>
            </a:spcBef>
            <a:spcAft>
              <a:spcPct val="35000"/>
            </a:spcAft>
            <a:buNone/>
          </a:pPr>
          <a:r>
            <a:rPr lang="nb-NO" sz="1300" kern="1200"/>
            <a:t>Use of the media</a:t>
          </a:r>
          <a:endParaRPr lang="en-US" sz="1300" kern="1200"/>
        </a:p>
      </dsp:txBody>
      <dsp:txXfrm rot="-10800000">
        <a:off x="0" y="4306532"/>
        <a:ext cx="1829325" cy="706231"/>
      </dsp:txXfrm>
    </dsp:sp>
    <dsp:sp modelId="{FE0C6AF8-67F7-46F3-B799-A1C4328CBD4A}">
      <dsp:nvSpPr>
        <dsp:cNvPr id="0" name=""/>
        <dsp:cNvSpPr/>
      </dsp:nvSpPr>
      <dsp:spPr>
        <a:xfrm>
          <a:off x="1829324" y="4306532"/>
          <a:ext cx="5487975" cy="706231"/>
        </a:xfrm>
        <a:prstGeom prst="rect">
          <a:avLst/>
        </a:prstGeom>
        <a:solidFill>
          <a:schemeClr val="accent3">
            <a:tint val="40000"/>
            <a:alpha val="90000"/>
            <a:hueOff val="602715"/>
            <a:satOff val="-104"/>
            <a:lumOff val="219"/>
            <a:alphaOff val="0"/>
          </a:schemeClr>
        </a:solidFill>
        <a:ln w="12700" cap="flat" cmpd="sng" algn="ctr">
          <a:solidFill>
            <a:schemeClr val="accent3">
              <a:tint val="40000"/>
              <a:alpha val="90000"/>
              <a:hueOff val="602715"/>
              <a:satOff val="-104"/>
              <a:lumOff val="21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1322" tIns="139700" rIns="111322" bIns="139700" numCol="1" spcCol="1270" anchor="ctr" anchorCtr="0">
          <a:noAutofit/>
        </a:bodyPr>
        <a:lstStyle/>
        <a:p>
          <a:pPr marL="0" lvl="0" indent="0" algn="l" defTabSz="488950">
            <a:lnSpc>
              <a:spcPct val="90000"/>
            </a:lnSpc>
            <a:spcBef>
              <a:spcPct val="0"/>
            </a:spcBef>
            <a:spcAft>
              <a:spcPct val="35000"/>
            </a:spcAft>
            <a:buNone/>
          </a:pPr>
          <a:r>
            <a:rPr lang="nb-NO" sz="1100" kern="1200" dirty="0" err="1"/>
            <a:t>Questioning</a:t>
          </a:r>
          <a:r>
            <a:rPr lang="nb-NO" sz="1100" kern="1200" dirty="0"/>
            <a:t> </a:t>
          </a:r>
          <a:r>
            <a:rPr lang="nb-NO" sz="1100" kern="1200" dirty="0" err="1"/>
            <a:t>of</a:t>
          </a:r>
          <a:r>
            <a:rPr lang="nb-NO" sz="1100" kern="1200" dirty="0"/>
            <a:t> </a:t>
          </a:r>
          <a:r>
            <a:rPr lang="nb-NO" sz="1100" kern="1200" dirty="0" err="1"/>
            <a:t>the</a:t>
          </a:r>
          <a:r>
            <a:rPr lang="nb-NO" sz="1100" kern="1200" dirty="0"/>
            <a:t> </a:t>
          </a:r>
          <a:r>
            <a:rPr lang="nb-NO" sz="1100" kern="1200" dirty="0" err="1"/>
            <a:t>integrity</a:t>
          </a:r>
          <a:r>
            <a:rPr lang="nb-NO" sz="1100" kern="1200" dirty="0"/>
            <a:t> </a:t>
          </a:r>
          <a:r>
            <a:rPr lang="nb-NO" sz="1100" kern="1200" dirty="0" err="1"/>
            <a:t>of</a:t>
          </a:r>
          <a:r>
            <a:rPr lang="nb-NO" sz="1100" kern="1200" dirty="0"/>
            <a:t> </a:t>
          </a:r>
          <a:r>
            <a:rPr lang="nb-NO" sz="1100" kern="1200" dirty="0" err="1"/>
            <a:t>the</a:t>
          </a:r>
          <a:r>
            <a:rPr lang="nb-NO" sz="1100" kern="1200" dirty="0"/>
            <a:t> </a:t>
          </a:r>
          <a:r>
            <a:rPr lang="nb-NO" sz="1100" kern="1200" dirty="0" err="1"/>
            <a:t>judiciary</a:t>
          </a:r>
          <a:r>
            <a:rPr lang="nb-NO" sz="1100" kern="1200" dirty="0"/>
            <a:t> in general</a:t>
          </a:r>
        </a:p>
        <a:p>
          <a:pPr marL="0" lvl="0" indent="0" algn="l" defTabSz="488950">
            <a:lnSpc>
              <a:spcPct val="90000"/>
            </a:lnSpc>
            <a:spcBef>
              <a:spcPct val="0"/>
            </a:spcBef>
            <a:spcAft>
              <a:spcPct val="35000"/>
            </a:spcAft>
            <a:buNone/>
          </a:pPr>
          <a:r>
            <a:rPr lang="nb-NO" sz="1100" kern="1200" dirty="0" err="1"/>
            <a:t>Persectution</a:t>
          </a:r>
          <a:r>
            <a:rPr lang="nb-NO" sz="1100" kern="1200" dirty="0"/>
            <a:t> </a:t>
          </a:r>
          <a:r>
            <a:rPr lang="nb-NO" sz="1100" kern="1200" dirty="0" err="1"/>
            <a:t>of</a:t>
          </a:r>
          <a:r>
            <a:rPr lang="nb-NO" sz="1100" kern="1200" dirty="0"/>
            <a:t> </a:t>
          </a:r>
          <a:r>
            <a:rPr lang="nb-NO" sz="1100" kern="1200" dirty="0" err="1"/>
            <a:t>individual</a:t>
          </a:r>
          <a:r>
            <a:rPr lang="nb-NO" sz="1100" kern="1200" dirty="0"/>
            <a:t> </a:t>
          </a:r>
          <a:r>
            <a:rPr lang="nb-NO" sz="1100" kern="1200" dirty="0" err="1"/>
            <a:t>judges</a:t>
          </a:r>
          <a:endParaRPr lang="nb-NO" sz="1100" kern="1200" dirty="0"/>
        </a:p>
      </dsp:txBody>
      <dsp:txXfrm>
        <a:off x="1829324" y="4306532"/>
        <a:ext cx="5487975" cy="706231"/>
      </dsp:txXfrm>
    </dsp:sp>
    <dsp:sp modelId="{1144ED11-8AB7-4B8F-8999-3DAD56D14298}">
      <dsp:nvSpPr>
        <dsp:cNvPr id="0" name=""/>
        <dsp:cNvSpPr/>
      </dsp:nvSpPr>
      <dsp:spPr>
        <a:xfrm rot="10800000">
          <a:off x="0" y="3230619"/>
          <a:ext cx="1829325" cy="1086509"/>
        </a:xfrm>
        <a:prstGeom prst="upArrowCallout">
          <a:avLst>
            <a:gd name="adj1" fmla="val 5000"/>
            <a:gd name="adj2" fmla="val 10000"/>
            <a:gd name="adj3" fmla="val 15000"/>
            <a:gd name="adj4" fmla="val 64977"/>
          </a:avLst>
        </a:prstGeom>
        <a:solidFill>
          <a:schemeClr val="accent3">
            <a:hueOff val="1319901"/>
            <a:satOff val="-2540"/>
            <a:lumOff val="2510"/>
            <a:alphaOff val="0"/>
          </a:schemeClr>
        </a:solidFill>
        <a:ln w="12700" cap="flat" cmpd="sng" algn="ctr">
          <a:solidFill>
            <a:schemeClr val="accent3">
              <a:hueOff val="1319901"/>
              <a:satOff val="-2540"/>
              <a:lumOff val="251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0102" tIns="92456" rIns="130102" bIns="92456" numCol="1" spcCol="1270" anchor="ctr" anchorCtr="0">
          <a:noAutofit/>
        </a:bodyPr>
        <a:lstStyle/>
        <a:p>
          <a:pPr marL="0" lvl="0" indent="0" algn="ctr" defTabSz="577850">
            <a:lnSpc>
              <a:spcPct val="90000"/>
            </a:lnSpc>
            <a:spcBef>
              <a:spcPct val="0"/>
            </a:spcBef>
            <a:spcAft>
              <a:spcPct val="35000"/>
            </a:spcAft>
            <a:buNone/>
          </a:pPr>
          <a:r>
            <a:rPr lang="nb-NO" sz="1300" kern="1200"/>
            <a:t>Control over appointment processes</a:t>
          </a:r>
          <a:endParaRPr lang="en-US" sz="1300" kern="1200"/>
        </a:p>
      </dsp:txBody>
      <dsp:txXfrm rot="-10800000">
        <a:off x="0" y="3230619"/>
        <a:ext cx="1829325" cy="706231"/>
      </dsp:txXfrm>
    </dsp:sp>
    <dsp:sp modelId="{7470416E-2766-4BB4-B655-61A41C086774}">
      <dsp:nvSpPr>
        <dsp:cNvPr id="0" name=""/>
        <dsp:cNvSpPr/>
      </dsp:nvSpPr>
      <dsp:spPr>
        <a:xfrm>
          <a:off x="1829324" y="3230619"/>
          <a:ext cx="5487975" cy="706231"/>
        </a:xfrm>
        <a:prstGeom prst="rect">
          <a:avLst/>
        </a:prstGeom>
        <a:solidFill>
          <a:schemeClr val="accent3">
            <a:tint val="40000"/>
            <a:alpha val="90000"/>
            <a:hueOff val="1205430"/>
            <a:satOff val="-208"/>
            <a:lumOff val="438"/>
            <a:alphaOff val="0"/>
          </a:schemeClr>
        </a:solidFill>
        <a:ln w="12700" cap="flat" cmpd="sng" algn="ctr">
          <a:solidFill>
            <a:schemeClr val="accent3">
              <a:tint val="40000"/>
              <a:alpha val="90000"/>
              <a:hueOff val="1205430"/>
              <a:satOff val="-208"/>
              <a:lumOff val="43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1322" tIns="139700" rIns="111322" bIns="139700" numCol="1" spcCol="1270" anchor="ctr" anchorCtr="0">
          <a:noAutofit/>
        </a:bodyPr>
        <a:lstStyle/>
        <a:p>
          <a:pPr marL="0" lvl="0" indent="0" algn="l" defTabSz="488950">
            <a:lnSpc>
              <a:spcPct val="90000"/>
            </a:lnSpc>
            <a:spcBef>
              <a:spcPct val="0"/>
            </a:spcBef>
            <a:spcAft>
              <a:spcPct val="35000"/>
            </a:spcAft>
            <a:buNone/>
          </a:pPr>
          <a:r>
            <a:rPr lang="nb-NO" sz="1100" kern="1200" dirty="0" err="1"/>
            <a:t>Loyal</a:t>
          </a:r>
          <a:r>
            <a:rPr lang="nb-NO" sz="1100" kern="1200" dirty="0"/>
            <a:t> </a:t>
          </a:r>
          <a:r>
            <a:rPr lang="nb-NO" sz="1100" kern="1200" dirty="0" err="1"/>
            <a:t>people</a:t>
          </a:r>
          <a:r>
            <a:rPr lang="nb-NO" sz="1100" kern="1200" dirty="0"/>
            <a:t> to serve </a:t>
          </a:r>
          <a:r>
            <a:rPr lang="nb-NO" sz="1100" kern="1200" dirty="0" err="1"/>
            <a:t>on</a:t>
          </a:r>
          <a:r>
            <a:rPr lang="nb-NO" sz="1100" kern="1200" dirty="0"/>
            <a:t> </a:t>
          </a:r>
          <a:r>
            <a:rPr lang="nb-NO" sz="1100" kern="1200" dirty="0" err="1"/>
            <a:t>Naional</a:t>
          </a:r>
          <a:r>
            <a:rPr lang="nb-NO" sz="1100" kern="1200" dirty="0"/>
            <a:t> Councils </a:t>
          </a:r>
          <a:r>
            <a:rPr lang="nb-NO" sz="1100" kern="1200" dirty="0" err="1"/>
            <a:t>of</a:t>
          </a:r>
          <a:r>
            <a:rPr lang="nb-NO" sz="1100" kern="1200" dirty="0"/>
            <a:t> </a:t>
          </a:r>
          <a:r>
            <a:rPr lang="nb-NO" sz="1100" kern="1200" dirty="0" err="1"/>
            <a:t>the</a:t>
          </a:r>
          <a:r>
            <a:rPr lang="nb-NO" sz="1100" kern="1200" dirty="0"/>
            <a:t> </a:t>
          </a:r>
          <a:r>
            <a:rPr lang="nb-NO" sz="1100" kern="1200" dirty="0" err="1"/>
            <a:t>Judiciary</a:t>
          </a:r>
          <a:endParaRPr lang="nb-NO" sz="1100" kern="1200" dirty="0"/>
        </a:p>
      </dsp:txBody>
      <dsp:txXfrm>
        <a:off x="1829324" y="3230619"/>
        <a:ext cx="5487975" cy="706231"/>
      </dsp:txXfrm>
    </dsp:sp>
    <dsp:sp modelId="{844BA3E5-E139-49BB-A961-D061339B8936}">
      <dsp:nvSpPr>
        <dsp:cNvPr id="0" name=""/>
        <dsp:cNvSpPr/>
      </dsp:nvSpPr>
      <dsp:spPr>
        <a:xfrm rot="10800000">
          <a:off x="0" y="2154707"/>
          <a:ext cx="1829325" cy="1086509"/>
        </a:xfrm>
        <a:prstGeom prst="upArrowCallout">
          <a:avLst>
            <a:gd name="adj1" fmla="val 5000"/>
            <a:gd name="adj2" fmla="val 10000"/>
            <a:gd name="adj3" fmla="val 15000"/>
            <a:gd name="adj4" fmla="val 64977"/>
          </a:avLst>
        </a:prstGeom>
        <a:solidFill>
          <a:schemeClr val="accent3">
            <a:hueOff val="1979852"/>
            <a:satOff val="-3810"/>
            <a:lumOff val="3765"/>
            <a:alphaOff val="0"/>
          </a:schemeClr>
        </a:solidFill>
        <a:ln w="12700" cap="flat" cmpd="sng" algn="ctr">
          <a:solidFill>
            <a:schemeClr val="accent3">
              <a:hueOff val="1979852"/>
              <a:satOff val="-3810"/>
              <a:lumOff val="3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0102" tIns="92456" rIns="130102" bIns="92456" numCol="1" spcCol="1270" anchor="ctr" anchorCtr="0">
          <a:noAutofit/>
        </a:bodyPr>
        <a:lstStyle/>
        <a:p>
          <a:pPr marL="0" lvl="0" indent="0" algn="ctr" defTabSz="577850">
            <a:lnSpc>
              <a:spcPct val="90000"/>
            </a:lnSpc>
            <a:spcBef>
              <a:spcPct val="0"/>
            </a:spcBef>
            <a:spcAft>
              <a:spcPct val="35000"/>
            </a:spcAft>
            <a:buNone/>
          </a:pPr>
          <a:r>
            <a:rPr lang="nb-NO" sz="1300" kern="1200"/>
            <a:t>Legislation to limit and direct the courts</a:t>
          </a:r>
          <a:endParaRPr lang="en-US" sz="1300" kern="1200"/>
        </a:p>
      </dsp:txBody>
      <dsp:txXfrm rot="-10800000">
        <a:off x="0" y="2154707"/>
        <a:ext cx="1829325" cy="706231"/>
      </dsp:txXfrm>
    </dsp:sp>
    <dsp:sp modelId="{CC83B4BA-E0D0-45F6-B9F9-DF595F4DE610}">
      <dsp:nvSpPr>
        <dsp:cNvPr id="0" name=""/>
        <dsp:cNvSpPr/>
      </dsp:nvSpPr>
      <dsp:spPr>
        <a:xfrm>
          <a:off x="1829324" y="2154707"/>
          <a:ext cx="5487975" cy="706231"/>
        </a:xfrm>
        <a:prstGeom prst="rect">
          <a:avLst/>
        </a:prstGeom>
        <a:solidFill>
          <a:schemeClr val="accent3">
            <a:tint val="40000"/>
            <a:alpha val="90000"/>
            <a:hueOff val="1808145"/>
            <a:satOff val="-311"/>
            <a:lumOff val="658"/>
            <a:alphaOff val="0"/>
          </a:schemeClr>
        </a:solidFill>
        <a:ln w="12700" cap="flat" cmpd="sng" algn="ctr">
          <a:solidFill>
            <a:schemeClr val="accent3">
              <a:tint val="40000"/>
              <a:alpha val="90000"/>
              <a:hueOff val="1808145"/>
              <a:satOff val="-311"/>
              <a:lumOff val="65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1322" tIns="139700" rIns="111322" bIns="139700" numCol="1" spcCol="1270" anchor="ctr" anchorCtr="0">
          <a:noAutofit/>
        </a:bodyPr>
        <a:lstStyle/>
        <a:p>
          <a:pPr marL="0" lvl="0" indent="0" algn="l" defTabSz="488950">
            <a:lnSpc>
              <a:spcPct val="90000"/>
            </a:lnSpc>
            <a:spcBef>
              <a:spcPct val="0"/>
            </a:spcBef>
            <a:spcAft>
              <a:spcPct val="35000"/>
            </a:spcAft>
            <a:buNone/>
          </a:pPr>
          <a:r>
            <a:rPr lang="nb-NO" sz="1100" kern="1200" dirty="0"/>
            <a:t>Most </a:t>
          </a:r>
          <a:r>
            <a:rPr lang="nb-NO" sz="1100" kern="1200" dirty="0" err="1"/>
            <a:t>judges</a:t>
          </a:r>
          <a:r>
            <a:rPr lang="nb-NO" sz="1100" kern="1200" dirty="0"/>
            <a:t> </a:t>
          </a:r>
          <a:r>
            <a:rPr lang="nb-NO" sz="1100" kern="1200" dirty="0" err="1"/>
            <a:t>follow</a:t>
          </a:r>
          <a:r>
            <a:rPr lang="nb-NO" sz="1100" kern="1200" dirty="0"/>
            <a:t> a positivist </a:t>
          </a:r>
          <a:r>
            <a:rPr lang="nb-NO" sz="1100" kern="1200" dirty="0" err="1"/>
            <a:t>approach</a:t>
          </a:r>
          <a:r>
            <a:rPr lang="nb-NO" sz="1100" kern="1200" dirty="0"/>
            <a:t> to legal </a:t>
          </a:r>
          <a:r>
            <a:rPr lang="nb-NO" sz="1100" kern="1200" dirty="0" err="1"/>
            <a:t>authority</a:t>
          </a:r>
          <a:endParaRPr lang="nb-NO" sz="1100" kern="1200" dirty="0"/>
        </a:p>
        <a:p>
          <a:pPr marL="0" lvl="0" indent="0" algn="l" defTabSz="488950">
            <a:lnSpc>
              <a:spcPct val="90000"/>
            </a:lnSpc>
            <a:spcBef>
              <a:spcPct val="0"/>
            </a:spcBef>
            <a:spcAft>
              <a:spcPct val="35000"/>
            </a:spcAft>
            <a:buNone/>
          </a:pPr>
          <a:r>
            <a:rPr lang="nb-NO" sz="1100" kern="1200" dirty="0"/>
            <a:t>The </a:t>
          </a:r>
          <a:r>
            <a:rPr lang="nb-NO" sz="1100" kern="1200" dirty="0" err="1"/>
            <a:t>potentinial</a:t>
          </a:r>
          <a:r>
            <a:rPr lang="nb-NO" sz="1100" kern="1200" dirty="0"/>
            <a:t> </a:t>
          </a:r>
          <a:r>
            <a:rPr lang="nb-NO" sz="1100" kern="1200" dirty="0" err="1"/>
            <a:t>conflict</a:t>
          </a:r>
          <a:r>
            <a:rPr lang="nb-NO" sz="1100" kern="1200" dirty="0"/>
            <a:t> </a:t>
          </a:r>
          <a:r>
            <a:rPr lang="nb-NO" sz="1100" kern="1200" dirty="0" err="1"/>
            <a:t>between</a:t>
          </a:r>
          <a:r>
            <a:rPr lang="nb-NO" sz="1100" kern="1200" dirty="0"/>
            <a:t> </a:t>
          </a:r>
          <a:r>
            <a:rPr lang="nb-NO" sz="1100" kern="1200" dirty="0" err="1"/>
            <a:t>legislation</a:t>
          </a:r>
          <a:r>
            <a:rPr lang="nb-NO" sz="1100" kern="1200" dirty="0"/>
            <a:t> and </a:t>
          </a:r>
          <a:r>
            <a:rPr lang="nb-NO" sz="1100" kern="1200" dirty="0" err="1"/>
            <a:t>the</a:t>
          </a:r>
          <a:r>
            <a:rPr lang="nb-NO" sz="1100" kern="1200" dirty="0"/>
            <a:t> </a:t>
          </a:r>
          <a:r>
            <a:rPr lang="nb-NO" sz="1100" kern="1200" dirty="0" err="1"/>
            <a:t>values</a:t>
          </a:r>
          <a:r>
            <a:rPr lang="nb-NO" sz="1100" kern="1200" dirty="0"/>
            <a:t> underlying </a:t>
          </a:r>
          <a:r>
            <a:rPr lang="nb-NO" sz="1100" kern="1200" dirty="0" err="1"/>
            <a:t>the</a:t>
          </a:r>
          <a:r>
            <a:rPr lang="nb-NO" sz="1100" kern="1200" dirty="0"/>
            <a:t> </a:t>
          </a:r>
          <a:r>
            <a:rPr lang="nb-NO" sz="1100" kern="1200" dirty="0" err="1"/>
            <a:t>rule</a:t>
          </a:r>
          <a:r>
            <a:rPr lang="nb-NO" sz="1100" kern="1200" dirty="0"/>
            <a:t> </a:t>
          </a:r>
          <a:r>
            <a:rPr lang="nb-NO" sz="1100" kern="1200" dirty="0" err="1"/>
            <a:t>of</a:t>
          </a:r>
          <a:r>
            <a:rPr lang="nb-NO" sz="1100" kern="1200" dirty="0"/>
            <a:t> </a:t>
          </a:r>
          <a:r>
            <a:rPr lang="nb-NO" sz="1100" kern="1200" dirty="0" err="1"/>
            <a:t>law</a:t>
          </a:r>
          <a:endParaRPr lang="en-US" sz="1100" kern="1200" dirty="0"/>
        </a:p>
      </dsp:txBody>
      <dsp:txXfrm>
        <a:off x="1829324" y="2154707"/>
        <a:ext cx="5487975" cy="706231"/>
      </dsp:txXfrm>
    </dsp:sp>
    <dsp:sp modelId="{9142ECE2-1C7C-497D-8CAA-4A538BBF3EEE}">
      <dsp:nvSpPr>
        <dsp:cNvPr id="0" name=""/>
        <dsp:cNvSpPr/>
      </dsp:nvSpPr>
      <dsp:spPr>
        <a:xfrm rot="10800000">
          <a:off x="0" y="1078794"/>
          <a:ext cx="1829325" cy="1086509"/>
        </a:xfrm>
        <a:prstGeom prst="upArrowCallout">
          <a:avLst>
            <a:gd name="adj1" fmla="val 5000"/>
            <a:gd name="adj2" fmla="val 10000"/>
            <a:gd name="adj3" fmla="val 15000"/>
            <a:gd name="adj4" fmla="val 64977"/>
          </a:avLst>
        </a:prstGeom>
        <a:solidFill>
          <a:schemeClr val="accent3">
            <a:hueOff val="2639803"/>
            <a:satOff val="-5080"/>
            <a:lumOff val="5020"/>
            <a:alphaOff val="0"/>
          </a:schemeClr>
        </a:solidFill>
        <a:ln w="12700" cap="flat" cmpd="sng" algn="ctr">
          <a:solidFill>
            <a:schemeClr val="accent3">
              <a:hueOff val="2639803"/>
              <a:satOff val="-5080"/>
              <a:lumOff val="502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0102" tIns="92456" rIns="130102" bIns="92456" numCol="1" spcCol="1270" anchor="ctr" anchorCtr="0">
          <a:noAutofit/>
        </a:bodyPr>
        <a:lstStyle/>
        <a:p>
          <a:pPr marL="0" lvl="0" indent="0" algn="ctr" defTabSz="577850">
            <a:lnSpc>
              <a:spcPct val="90000"/>
            </a:lnSpc>
            <a:spcBef>
              <a:spcPct val="0"/>
            </a:spcBef>
            <a:spcAft>
              <a:spcPct val="35000"/>
            </a:spcAft>
            <a:buNone/>
          </a:pPr>
          <a:r>
            <a:rPr lang="nb-NO" sz="1300" kern="1200"/>
            <a:t>Targeting constitutional courts</a:t>
          </a:r>
          <a:endParaRPr lang="en-US" sz="1300" kern="1200"/>
        </a:p>
      </dsp:txBody>
      <dsp:txXfrm rot="-10800000">
        <a:off x="0" y="1078794"/>
        <a:ext cx="1829325" cy="706231"/>
      </dsp:txXfrm>
    </dsp:sp>
    <dsp:sp modelId="{0274E686-E3BE-4BD7-AE56-9F85B5E9B2B1}">
      <dsp:nvSpPr>
        <dsp:cNvPr id="0" name=""/>
        <dsp:cNvSpPr/>
      </dsp:nvSpPr>
      <dsp:spPr>
        <a:xfrm>
          <a:off x="1829324" y="1078794"/>
          <a:ext cx="5487975" cy="706231"/>
        </a:xfrm>
        <a:prstGeom prst="rect">
          <a:avLst/>
        </a:prstGeom>
        <a:solidFill>
          <a:schemeClr val="accent3">
            <a:tint val="40000"/>
            <a:alpha val="90000"/>
            <a:hueOff val="2410860"/>
            <a:satOff val="-415"/>
            <a:lumOff val="877"/>
            <a:alphaOff val="0"/>
          </a:schemeClr>
        </a:solidFill>
        <a:ln w="12700" cap="flat" cmpd="sng" algn="ctr">
          <a:solidFill>
            <a:schemeClr val="accent3">
              <a:tint val="40000"/>
              <a:alpha val="90000"/>
              <a:hueOff val="2410860"/>
              <a:satOff val="-415"/>
              <a:lumOff val="87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1322" tIns="139700" rIns="111322" bIns="139700" numCol="1" spcCol="1270" anchor="ctr" anchorCtr="0">
          <a:noAutofit/>
        </a:bodyPr>
        <a:lstStyle/>
        <a:p>
          <a:pPr marL="0" lvl="0" indent="0" algn="l" defTabSz="488950">
            <a:lnSpc>
              <a:spcPct val="90000"/>
            </a:lnSpc>
            <a:spcBef>
              <a:spcPct val="0"/>
            </a:spcBef>
            <a:spcAft>
              <a:spcPct val="35000"/>
            </a:spcAft>
            <a:buNone/>
          </a:pPr>
          <a:r>
            <a:rPr lang="nb-NO" sz="1100" kern="1200"/>
            <a:t>Court packing and dismissal of judges</a:t>
          </a:r>
          <a:endParaRPr lang="en-US" sz="1100" kern="1200"/>
        </a:p>
        <a:p>
          <a:pPr marL="0" lvl="0" indent="0" algn="l" defTabSz="488950">
            <a:lnSpc>
              <a:spcPct val="90000"/>
            </a:lnSpc>
            <a:spcBef>
              <a:spcPct val="0"/>
            </a:spcBef>
            <a:spcAft>
              <a:spcPct val="35000"/>
            </a:spcAft>
            <a:buNone/>
          </a:pPr>
          <a:r>
            <a:rPr lang="nb-NO" sz="1100" kern="1200"/>
            <a:t>Changes in appointment proceedures</a:t>
          </a:r>
          <a:endParaRPr lang="en-US" sz="1100" kern="1200"/>
        </a:p>
      </dsp:txBody>
      <dsp:txXfrm>
        <a:off x="1829324" y="1078794"/>
        <a:ext cx="5487975" cy="706231"/>
      </dsp:txXfrm>
    </dsp:sp>
    <dsp:sp modelId="{00595BA1-9BE8-4273-95BD-5234627CF7F0}">
      <dsp:nvSpPr>
        <dsp:cNvPr id="0" name=""/>
        <dsp:cNvSpPr/>
      </dsp:nvSpPr>
      <dsp:spPr>
        <a:xfrm rot="10800000">
          <a:off x="0" y="2881"/>
          <a:ext cx="1829325" cy="1086509"/>
        </a:xfrm>
        <a:prstGeom prst="upArrowCallout">
          <a:avLst>
            <a:gd name="adj1" fmla="val 5000"/>
            <a:gd name="adj2" fmla="val 10000"/>
            <a:gd name="adj3" fmla="val 15000"/>
            <a:gd name="adj4" fmla="val 64977"/>
          </a:avLst>
        </a:prstGeom>
        <a:solidFill>
          <a:schemeClr val="accent3">
            <a:hueOff val="3299754"/>
            <a:satOff val="-6350"/>
            <a:lumOff val="6275"/>
            <a:alphaOff val="0"/>
          </a:schemeClr>
        </a:solidFill>
        <a:ln w="12700" cap="flat" cmpd="sng" algn="ctr">
          <a:solidFill>
            <a:schemeClr val="accent3">
              <a:hueOff val="3299754"/>
              <a:satOff val="-6350"/>
              <a:lumOff val="627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0102" tIns="92456" rIns="130102" bIns="92456" numCol="1" spcCol="1270" anchor="ctr" anchorCtr="0">
          <a:noAutofit/>
        </a:bodyPr>
        <a:lstStyle/>
        <a:p>
          <a:pPr marL="0" lvl="0" indent="0" algn="ctr" defTabSz="577850">
            <a:lnSpc>
              <a:spcPct val="90000"/>
            </a:lnSpc>
            <a:spcBef>
              <a:spcPct val="0"/>
            </a:spcBef>
            <a:spcAft>
              <a:spcPct val="35000"/>
            </a:spcAft>
            <a:buNone/>
          </a:pPr>
          <a:r>
            <a:rPr lang="nb-NO" sz="1300" kern="1200"/>
            <a:t>Encapsuling the courts by establishing power centres out of judicial reach</a:t>
          </a:r>
          <a:endParaRPr lang="en-US" sz="1300" kern="1200"/>
        </a:p>
      </dsp:txBody>
      <dsp:txXfrm rot="-10800000">
        <a:off x="0" y="2881"/>
        <a:ext cx="1829325" cy="706231"/>
      </dsp:txXfrm>
    </dsp:sp>
    <dsp:sp modelId="{E4782831-4667-4508-8261-A7A79DFB461E}">
      <dsp:nvSpPr>
        <dsp:cNvPr id="0" name=""/>
        <dsp:cNvSpPr/>
      </dsp:nvSpPr>
      <dsp:spPr>
        <a:xfrm>
          <a:off x="1829324" y="2881"/>
          <a:ext cx="5487975" cy="706231"/>
        </a:xfrm>
        <a:prstGeom prst="rect">
          <a:avLst/>
        </a:prstGeom>
        <a:solidFill>
          <a:schemeClr val="accent3">
            <a:tint val="40000"/>
            <a:alpha val="90000"/>
            <a:hueOff val="3013575"/>
            <a:satOff val="-519"/>
            <a:lumOff val="1096"/>
            <a:alphaOff val="0"/>
          </a:schemeClr>
        </a:solidFill>
        <a:ln w="12700" cap="flat" cmpd="sng" algn="ctr">
          <a:solidFill>
            <a:schemeClr val="accent3">
              <a:tint val="40000"/>
              <a:alpha val="90000"/>
              <a:hueOff val="3013575"/>
              <a:satOff val="-519"/>
              <a:lumOff val="109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1322" tIns="139700" rIns="111322" bIns="139700" numCol="1" spcCol="1270" anchor="ctr" anchorCtr="0">
          <a:noAutofit/>
        </a:bodyPr>
        <a:lstStyle/>
        <a:p>
          <a:pPr marL="0" lvl="0" indent="0" algn="l" defTabSz="488950">
            <a:lnSpc>
              <a:spcPct val="90000"/>
            </a:lnSpc>
            <a:spcBef>
              <a:spcPct val="0"/>
            </a:spcBef>
            <a:spcAft>
              <a:spcPct val="35000"/>
            </a:spcAft>
            <a:buNone/>
          </a:pPr>
          <a:r>
            <a:rPr lang="nb-NO" sz="1100" kern="1200" dirty="0"/>
            <a:t>The «dual </a:t>
          </a:r>
          <a:r>
            <a:rPr lang="nb-NO" sz="1100" kern="1200" dirty="0" err="1"/>
            <a:t>state</a:t>
          </a:r>
          <a:r>
            <a:rPr lang="nb-NO" sz="1100" kern="1200" dirty="0"/>
            <a:t>»</a:t>
          </a:r>
          <a:endParaRPr lang="en-US" sz="1100" kern="1200" dirty="0"/>
        </a:p>
      </dsp:txBody>
      <dsp:txXfrm>
        <a:off x="1829324" y="2881"/>
        <a:ext cx="5487975" cy="706231"/>
      </dsp:txXfrm>
    </dsp:sp>
  </dsp:spTree>
</dsp:drawing>
</file>

<file path=ppt/diagrams/layout1.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3D6AAE-CBA7-443E-B372-39FF91E1C7ED}" type="datetimeFigureOut">
              <a:rPr lang="nb-NO" smtClean="0"/>
              <a:t>23.02.2026</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CD4319-143A-439B-B7FB-6047481143BB}" type="slidenum">
              <a:rPr lang="nb-NO" smtClean="0"/>
              <a:t>‹#›</a:t>
            </a:fld>
            <a:endParaRPr lang="nb-NO"/>
          </a:p>
        </p:txBody>
      </p:sp>
    </p:spTree>
    <p:extLst>
      <p:ext uri="{BB962C8B-B14F-4D97-AF65-F5344CB8AC3E}">
        <p14:creationId xmlns:p14="http://schemas.microsoft.com/office/powerpoint/2010/main" val="606369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 Presentere kort utviklingen i Ungarn, Polen og USA</a:t>
            </a:r>
          </a:p>
          <a:p>
            <a:r>
              <a:rPr lang="nb-NO" dirty="0"/>
              <a:t>* Se på fellestrekk</a:t>
            </a:r>
          </a:p>
          <a:p>
            <a:r>
              <a:rPr lang="nb-NO" dirty="0"/>
              <a:t>* Se på hva dommere kan gjøre med utgangspunkt i erfaringene fra Polen</a:t>
            </a:r>
          </a:p>
          <a:p>
            <a:r>
              <a:rPr lang="nb-NO" dirty="0"/>
              <a:t>* Til slutt spørsmålet: Kan det skje hos oss</a:t>
            </a:r>
          </a:p>
          <a:p>
            <a:endParaRPr lang="nb-NO" dirty="0"/>
          </a:p>
        </p:txBody>
      </p:sp>
      <p:sp>
        <p:nvSpPr>
          <p:cNvPr id="4" name="Plassholder for lysbildenummer 3"/>
          <p:cNvSpPr>
            <a:spLocks noGrp="1"/>
          </p:cNvSpPr>
          <p:nvPr>
            <p:ph type="sldNum" sz="quarter" idx="5"/>
          </p:nvPr>
        </p:nvSpPr>
        <p:spPr/>
        <p:txBody>
          <a:bodyPr/>
          <a:lstStyle/>
          <a:p>
            <a:fld id="{55260000-CF0C-4F3E-886F-F098B0685763}" type="slidenum">
              <a:rPr lang="nb-NO" smtClean="0"/>
              <a:t>1</a:t>
            </a:fld>
            <a:endParaRPr lang="nb-NO"/>
          </a:p>
        </p:txBody>
      </p:sp>
    </p:spTree>
    <p:extLst>
      <p:ext uri="{BB962C8B-B14F-4D97-AF65-F5344CB8AC3E}">
        <p14:creationId xmlns:p14="http://schemas.microsoft.com/office/powerpoint/2010/main" val="2609736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E6C8-AB1D-4204-BC9C-3366B0BF0435}"/>
              </a:ext>
            </a:extLst>
          </p:cNvPr>
          <p:cNvSpPr>
            <a:spLocks noGrp="1"/>
          </p:cNvSpPr>
          <p:nvPr>
            <p:ph type="ctrTitle"/>
          </p:nvPr>
        </p:nvSpPr>
        <p:spPr>
          <a:xfrm>
            <a:off x="704088" y="889820"/>
            <a:ext cx="9989574" cy="3598606"/>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A7B9009-EE50-4EE5-B6EB-CD6EC83D3FA3}"/>
              </a:ext>
            </a:extLst>
          </p:cNvPr>
          <p:cNvSpPr>
            <a:spLocks noGrp="1"/>
          </p:cNvSpPr>
          <p:nvPr>
            <p:ph type="subTitle" idx="1"/>
          </p:nvPr>
        </p:nvSpPr>
        <p:spPr>
          <a:xfrm>
            <a:off x="704088" y="4488426"/>
            <a:ext cx="6991776" cy="130277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9C8667E-058A-436F-B8EA-5B3A99D43D09}"/>
              </a:ext>
            </a:extLst>
          </p:cNvPr>
          <p:cNvSpPr>
            <a:spLocks noGrp="1"/>
          </p:cNvSpPr>
          <p:nvPr>
            <p:ph type="dt" sz="half" idx="10"/>
          </p:nvPr>
        </p:nvSpPr>
        <p:spPr/>
        <p:txBody>
          <a:bodyPr/>
          <a:lstStyle/>
          <a:p>
            <a:fld id="{D1D1EADE-8E88-4C7C-8AC5-FB148DE4940E}" type="datetime1">
              <a:rPr lang="en-US" smtClean="0"/>
              <a:t>2/23/2026</a:t>
            </a:fld>
            <a:endParaRPr lang="en-US"/>
          </a:p>
        </p:txBody>
      </p:sp>
      <p:sp>
        <p:nvSpPr>
          <p:cNvPr id="5" name="Footer Placeholder 4">
            <a:extLst>
              <a:ext uri="{FF2B5EF4-FFF2-40B4-BE49-F238E27FC236}">
                <a16:creationId xmlns:a16="http://schemas.microsoft.com/office/drawing/2014/main" id="{52680305-1AD7-482D-BFFD-6CDB83AB39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E5762A1-52E9-402D-B65E-DF193E44CE83}"/>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963783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359C1-C098-4BF4-A55D-782F4E606B8A}"/>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D343C7E-1E8B-4D38-9B81-1AA2A8978E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8A70B00-53AE-4D3F-91BE-A8D789ED9864}"/>
              </a:ext>
            </a:extLst>
          </p:cNvPr>
          <p:cNvSpPr>
            <a:spLocks noGrp="1"/>
          </p:cNvSpPr>
          <p:nvPr>
            <p:ph type="dt" sz="half" idx="10"/>
          </p:nvPr>
        </p:nvSpPr>
        <p:spPr/>
        <p:txBody>
          <a:bodyPr/>
          <a:lstStyle/>
          <a:p>
            <a:fld id="{EC3C8B9C-477D-492A-96AD-1FC2CC997A73}" type="datetime1">
              <a:rPr lang="en-US" smtClean="0"/>
              <a:t>2/23/2026</a:t>
            </a:fld>
            <a:endParaRPr lang="en-US"/>
          </a:p>
        </p:txBody>
      </p:sp>
      <p:sp>
        <p:nvSpPr>
          <p:cNvPr id="5" name="Footer Placeholder 4">
            <a:extLst>
              <a:ext uri="{FF2B5EF4-FFF2-40B4-BE49-F238E27FC236}">
                <a16:creationId xmlns:a16="http://schemas.microsoft.com/office/drawing/2014/main" id="{06647FC7-8124-4F70-A849-B6BCC5189CC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47CEBE4-50DC-47DB-B699-CCC024336C9F}"/>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937468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418279-D3B8-4C6A-AB74-9DE377771270}"/>
              </a:ext>
            </a:extLst>
          </p:cNvPr>
          <p:cNvSpPr>
            <a:spLocks noGrp="1"/>
          </p:cNvSpPr>
          <p:nvPr>
            <p:ph type="title" orient="vert"/>
          </p:nvPr>
        </p:nvSpPr>
        <p:spPr>
          <a:xfrm>
            <a:off x="9242322" y="997974"/>
            <a:ext cx="2349043" cy="498495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E28F733C-9309-4197-BACA-207CDC8935C9}"/>
              </a:ext>
            </a:extLst>
          </p:cNvPr>
          <p:cNvSpPr>
            <a:spLocks noGrp="1"/>
          </p:cNvSpPr>
          <p:nvPr>
            <p:ph type="body" orient="vert" idx="1"/>
          </p:nvPr>
        </p:nvSpPr>
        <p:spPr>
          <a:xfrm>
            <a:off x="768927" y="997973"/>
            <a:ext cx="8473395" cy="49849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6ACD4D0-5BE6-412D-B08B-5DFFD593513E}"/>
              </a:ext>
            </a:extLst>
          </p:cNvPr>
          <p:cNvSpPr>
            <a:spLocks noGrp="1"/>
          </p:cNvSpPr>
          <p:nvPr>
            <p:ph type="dt" sz="half" idx="10"/>
          </p:nvPr>
        </p:nvSpPr>
        <p:spPr/>
        <p:txBody>
          <a:bodyPr/>
          <a:lstStyle/>
          <a:p>
            <a:fld id="{42D3AED5-E26D-4E29-B1B3-7847B6779594}" type="datetime1">
              <a:rPr lang="en-US" smtClean="0"/>
              <a:t>2/23/2026</a:t>
            </a:fld>
            <a:endParaRPr lang="en-US"/>
          </a:p>
        </p:txBody>
      </p:sp>
      <p:sp>
        <p:nvSpPr>
          <p:cNvPr id="5" name="Footer Placeholder 4">
            <a:extLst>
              <a:ext uri="{FF2B5EF4-FFF2-40B4-BE49-F238E27FC236}">
                <a16:creationId xmlns:a16="http://schemas.microsoft.com/office/drawing/2014/main" id="{55021651-B786-4A39-A10F-F5231D0A2C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504D2D-9379-40DE-9F45-3004BE54F16B}"/>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605761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87CA6-BFD9-4CB1-8892-F6B062E8244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0CDA8C3-9C0C-4E52-9A62-E4DB159E6B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CC3EC35-E02F-41FF-9232-F90692A902FC}"/>
              </a:ext>
            </a:extLst>
          </p:cNvPr>
          <p:cNvSpPr>
            <a:spLocks noGrp="1"/>
          </p:cNvSpPr>
          <p:nvPr>
            <p:ph type="dt" sz="half" idx="10"/>
          </p:nvPr>
        </p:nvSpPr>
        <p:spPr/>
        <p:txBody>
          <a:bodyPr/>
          <a:lstStyle/>
          <a:p>
            <a:fld id="{157B6794-849E-4626-908B-D15793550EFB}" type="datetime1">
              <a:rPr lang="en-US" smtClean="0"/>
              <a:t>2/23/2026</a:t>
            </a:fld>
            <a:endParaRPr lang="en-US"/>
          </a:p>
        </p:txBody>
      </p:sp>
      <p:sp>
        <p:nvSpPr>
          <p:cNvPr id="5" name="Footer Placeholder 4">
            <a:extLst>
              <a:ext uri="{FF2B5EF4-FFF2-40B4-BE49-F238E27FC236}">
                <a16:creationId xmlns:a16="http://schemas.microsoft.com/office/drawing/2014/main" id="{39D13D38-5DF1-443B-8A12-71E834FDC6A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25E644A-4A37-4757-9809-5B035E2874E6}"/>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968235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578B-CD85-4BF1-A729-E8E8079B595F}"/>
              </a:ext>
            </a:extLst>
          </p:cNvPr>
          <p:cNvSpPr>
            <a:spLocks noGrp="1"/>
          </p:cNvSpPr>
          <p:nvPr>
            <p:ph type="title"/>
          </p:nvPr>
        </p:nvSpPr>
        <p:spPr>
          <a:xfrm>
            <a:off x="715383" y="1709738"/>
            <a:ext cx="10632067"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58448C1-C13F-4826-8347-EEB00A6643D6}"/>
              </a:ext>
            </a:extLst>
          </p:cNvPr>
          <p:cNvSpPr>
            <a:spLocks noGrp="1"/>
          </p:cNvSpPr>
          <p:nvPr>
            <p:ph type="body" idx="1"/>
          </p:nvPr>
        </p:nvSpPr>
        <p:spPr>
          <a:xfrm>
            <a:off x="715383" y="4589463"/>
            <a:ext cx="1063206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06546A-957F-4C4D-9744-1177AD258E10}"/>
              </a:ext>
            </a:extLst>
          </p:cNvPr>
          <p:cNvSpPr>
            <a:spLocks noGrp="1"/>
          </p:cNvSpPr>
          <p:nvPr>
            <p:ph type="dt" sz="half" idx="10"/>
          </p:nvPr>
        </p:nvSpPr>
        <p:spPr/>
        <p:txBody>
          <a:bodyPr/>
          <a:lstStyle/>
          <a:p>
            <a:fld id="{63DB64E7-5594-42A3-ADBF-E95A7ACEAD64}" type="datetime1">
              <a:rPr lang="en-US" smtClean="0"/>
              <a:t>2/23/2026</a:t>
            </a:fld>
            <a:endParaRPr lang="en-US"/>
          </a:p>
        </p:txBody>
      </p:sp>
      <p:sp>
        <p:nvSpPr>
          <p:cNvPr id="5" name="Footer Placeholder 4">
            <a:extLst>
              <a:ext uri="{FF2B5EF4-FFF2-40B4-BE49-F238E27FC236}">
                <a16:creationId xmlns:a16="http://schemas.microsoft.com/office/drawing/2014/main" id="{B1DB149C-CC63-4E3A-A83D-EF637EB5197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DB94775-7982-41EC-B584-D51224D38F77}"/>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4075110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E4BD8-507D-48E4-A624-F16A741C3609}"/>
              </a:ext>
            </a:extLst>
          </p:cNvPr>
          <p:cNvSpPr>
            <a:spLocks noGrp="1"/>
          </p:cNvSpPr>
          <p:nvPr>
            <p:ph type="title"/>
          </p:nvPr>
        </p:nvSpPr>
        <p:spPr>
          <a:xfrm>
            <a:off x="700635" y="914400"/>
            <a:ext cx="10691265" cy="1307592"/>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10A07E4-3A39-457C-A059-7DFB6039D947}"/>
              </a:ext>
            </a:extLst>
          </p:cNvPr>
          <p:cNvSpPr>
            <a:spLocks noGrp="1"/>
          </p:cNvSpPr>
          <p:nvPr>
            <p:ph sz="half" idx="1"/>
          </p:nvPr>
        </p:nvSpPr>
        <p:spPr>
          <a:xfrm>
            <a:off x="704088" y="2221992"/>
            <a:ext cx="5212080" cy="3739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B141E17-47CE-4A78-B0FA-0E9786DA67C5}"/>
              </a:ext>
            </a:extLst>
          </p:cNvPr>
          <p:cNvSpPr>
            <a:spLocks noGrp="1"/>
          </p:cNvSpPr>
          <p:nvPr>
            <p:ph sz="half" idx="2"/>
          </p:nvPr>
        </p:nvSpPr>
        <p:spPr>
          <a:xfrm>
            <a:off x="6181344" y="2221992"/>
            <a:ext cx="5212080" cy="3739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F02C13-D3ED-4044-9716-F29D79A184C9}"/>
              </a:ext>
            </a:extLst>
          </p:cNvPr>
          <p:cNvSpPr>
            <a:spLocks noGrp="1"/>
          </p:cNvSpPr>
          <p:nvPr>
            <p:ph type="dt" sz="half" idx="10"/>
          </p:nvPr>
        </p:nvSpPr>
        <p:spPr/>
        <p:txBody>
          <a:bodyPr/>
          <a:lstStyle/>
          <a:p>
            <a:fld id="{18462B0B-D248-4FFB-8695-AD7FA4B1284A}" type="datetime1">
              <a:rPr lang="en-US" smtClean="0"/>
              <a:t>2/23/2026</a:t>
            </a:fld>
            <a:endParaRPr lang="en-US"/>
          </a:p>
        </p:txBody>
      </p:sp>
      <p:sp>
        <p:nvSpPr>
          <p:cNvPr id="6" name="Footer Placeholder 5">
            <a:extLst>
              <a:ext uri="{FF2B5EF4-FFF2-40B4-BE49-F238E27FC236}">
                <a16:creationId xmlns:a16="http://schemas.microsoft.com/office/drawing/2014/main" id="{8AF334AD-FB29-4355-B5CF-85E61B4F340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A5AA154-790C-4774-9C21-8C543E733F26}"/>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98067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DD35-7673-4F88-86B0-634883B5E345}"/>
              </a:ext>
            </a:extLst>
          </p:cNvPr>
          <p:cNvSpPr>
            <a:spLocks noGrp="1"/>
          </p:cNvSpPr>
          <p:nvPr>
            <p:ph type="title"/>
          </p:nvPr>
        </p:nvSpPr>
        <p:spPr>
          <a:xfrm>
            <a:off x="704087" y="929147"/>
            <a:ext cx="10689336" cy="798451"/>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EC820D7-3E0B-47C6-A583-C4C839C5AF03}"/>
              </a:ext>
            </a:extLst>
          </p:cNvPr>
          <p:cNvSpPr>
            <a:spLocks noGrp="1"/>
          </p:cNvSpPr>
          <p:nvPr>
            <p:ph type="body" idx="1"/>
          </p:nvPr>
        </p:nvSpPr>
        <p:spPr>
          <a:xfrm>
            <a:off x="704088" y="1756538"/>
            <a:ext cx="5212080"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839A7B-97D5-400F-B802-A0FF28FE9F15}"/>
              </a:ext>
            </a:extLst>
          </p:cNvPr>
          <p:cNvSpPr>
            <a:spLocks noGrp="1"/>
          </p:cNvSpPr>
          <p:nvPr>
            <p:ph sz="half" idx="2"/>
          </p:nvPr>
        </p:nvSpPr>
        <p:spPr>
          <a:xfrm>
            <a:off x="704088" y="2442702"/>
            <a:ext cx="5212080" cy="351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2E0ECA2-DBF1-4681-9DFA-93AFD1B371DB}"/>
              </a:ext>
            </a:extLst>
          </p:cNvPr>
          <p:cNvSpPr>
            <a:spLocks noGrp="1"/>
          </p:cNvSpPr>
          <p:nvPr>
            <p:ph type="body" sz="quarter" idx="3"/>
          </p:nvPr>
        </p:nvSpPr>
        <p:spPr>
          <a:xfrm>
            <a:off x="6181344" y="1756538"/>
            <a:ext cx="5212080"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0EBBBB-517F-4ED7-9E51-CF0F7590B4D4}"/>
              </a:ext>
            </a:extLst>
          </p:cNvPr>
          <p:cNvSpPr>
            <a:spLocks noGrp="1"/>
          </p:cNvSpPr>
          <p:nvPr>
            <p:ph sz="quarter" idx="4"/>
          </p:nvPr>
        </p:nvSpPr>
        <p:spPr>
          <a:xfrm>
            <a:off x="6181344" y="2442702"/>
            <a:ext cx="5212080" cy="351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511B5C7-1E37-478F-B4B0-C7202FFE41B9}"/>
              </a:ext>
            </a:extLst>
          </p:cNvPr>
          <p:cNvSpPr>
            <a:spLocks noGrp="1"/>
          </p:cNvSpPr>
          <p:nvPr>
            <p:ph type="dt" sz="half" idx="10"/>
          </p:nvPr>
        </p:nvSpPr>
        <p:spPr/>
        <p:txBody>
          <a:bodyPr/>
          <a:lstStyle/>
          <a:p>
            <a:fld id="{D0378EFB-9159-4510-B73F-4F0409ADE937}" type="datetime1">
              <a:rPr lang="en-US" smtClean="0"/>
              <a:t>2/23/2026</a:t>
            </a:fld>
            <a:endParaRPr lang="en-US"/>
          </a:p>
        </p:txBody>
      </p:sp>
      <p:sp>
        <p:nvSpPr>
          <p:cNvPr id="8" name="Footer Placeholder 7">
            <a:extLst>
              <a:ext uri="{FF2B5EF4-FFF2-40B4-BE49-F238E27FC236}">
                <a16:creationId xmlns:a16="http://schemas.microsoft.com/office/drawing/2014/main" id="{9153F7EF-507C-4CB3-86C5-8B34FFFC1D8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8E3DEA6-E4EB-4C2A-8B4F-55EC965B6219}"/>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666639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2964-A933-4B98-A141-A4B316DAFA9F}"/>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5D684C9D-23DA-42B0-9DD3-7592F72E8DC9}"/>
              </a:ext>
            </a:extLst>
          </p:cNvPr>
          <p:cNvSpPr>
            <a:spLocks noGrp="1"/>
          </p:cNvSpPr>
          <p:nvPr>
            <p:ph type="dt" sz="half" idx="10"/>
          </p:nvPr>
        </p:nvSpPr>
        <p:spPr/>
        <p:txBody>
          <a:bodyPr/>
          <a:lstStyle/>
          <a:p>
            <a:fld id="{89BC9412-2452-4BED-A324-9D8C115361AD}" type="datetime1">
              <a:rPr lang="en-US" smtClean="0"/>
              <a:t>2/23/2026</a:t>
            </a:fld>
            <a:endParaRPr lang="en-US"/>
          </a:p>
        </p:txBody>
      </p:sp>
      <p:sp>
        <p:nvSpPr>
          <p:cNvPr id="4" name="Footer Placeholder 3">
            <a:extLst>
              <a:ext uri="{FF2B5EF4-FFF2-40B4-BE49-F238E27FC236}">
                <a16:creationId xmlns:a16="http://schemas.microsoft.com/office/drawing/2014/main" id="{68BF8F05-876F-49D8-AE30-5BB2A91ECD5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53D20DA-9260-4577-BB51-789570A243AF}"/>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097098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2C1F24-E0A1-45A7-8EF5-92CD9799341C}"/>
              </a:ext>
            </a:extLst>
          </p:cNvPr>
          <p:cNvSpPr>
            <a:spLocks noGrp="1"/>
          </p:cNvSpPr>
          <p:nvPr>
            <p:ph type="dt" sz="half" idx="10"/>
          </p:nvPr>
        </p:nvSpPr>
        <p:spPr/>
        <p:txBody>
          <a:bodyPr/>
          <a:lstStyle/>
          <a:p>
            <a:fld id="{F5318F62-D251-40E8-A23C-F4CFE9FEAB41}" type="datetime1">
              <a:rPr lang="en-US" smtClean="0"/>
              <a:t>2/23/2026</a:t>
            </a:fld>
            <a:endParaRPr lang="en-US"/>
          </a:p>
        </p:txBody>
      </p:sp>
      <p:sp>
        <p:nvSpPr>
          <p:cNvPr id="3" name="Footer Placeholder 2">
            <a:extLst>
              <a:ext uri="{FF2B5EF4-FFF2-40B4-BE49-F238E27FC236}">
                <a16:creationId xmlns:a16="http://schemas.microsoft.com/office/drawing/2014/main" id="{3E021C19-210E-46B0-9036-5D8AECC9260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A880FEF-487E-44DF-8615-DF2210419602}"/>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321525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68EE-74C8-43A6-90BC-2DDD965CF64A}"/>
              </a:ext>
            </a:extLst>
          </p:cNvPr>
          <p:cNvSpPr>
            <a:spLocks noGrp="1"/>
          </p:cNvSpPr>
          <p:nvPr>
            <p:ph type="title"/>
          </p:nvPr>
        </p:nvSpPr>
        <p:spPr>
          <a:xfrm>
            <a:off x="704088" y="1069848"/>
            <a:ext cx="4093599" cy="1316736"/>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71C35AC-CAE3-48CF-A3E4-A075C9FDD71B}"/>
              </a:ext>
            </a:extLst>
          </p:cNvPr>
          <p:cNvSpPr>
            <a:spLocks noGrp="1"/>
          </p:cNvSpPr>
          <p:nvPr>
            <p:ph idx="1"/>
          </p:nvPr>
        </p:nvSpPr>
        <p:spPr>
          <a:xfrm>
            <a:off x="5183188" y="1069848"/>
            <a:ext cx="6172200" cy="47912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D9D03EA-5FAD-4609-A2B8-624E426847E3}"/>
              </a:ext>
            </a:extLst>
          </p:cNvPr>
          <p:cNvSpPr>
            <a:spLocks noGrp="1"/>
          </p:cNvSpPr>
          <p:nvPr>
            <p:ph type="body" sz="half" idx="2"/>
          </p:nvPr>
        </p:nvSpPr>
        <p:spPr>
          <a:xfrm>
            <a:off x="704088" y="2551176"/>
            <a:ext cx="4093599" cy="33192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58D2EA-2191-4216-B64D-067BDFE12375}"/>
              </a:ext>
            </a:extLst>
          </p:cNvPr>
          <p:cNvSpPr>
            <a:spLocks noGrp="1"/>
          </p:cNvSpPr>
          <p:nvPr>
            <p:ph type="dt" sz="half" idx="10"/>
          </p:nvPr>
        </p:nvSpPr>
        <p:spPr/>
        <p:txBody>
          <a:bodyPr/>
          <a:lstStyle/>
          <a:p>
            <a:fld id="{44F76144-149E-4874-93A5-554A0357CF82}" type="datetime1">
              <a:rPr lang="en-US" smtClean="0"/>
              <a:t>2/23/2026</a:t>
            </a:fld>
            <a:endParaRPr lang="en-US"/>
          </a:p>
        </p:txBody>
      </p:sp>
      <p:sp>
        <p:nvSpPr>
          <p:cNvPr id="6" name="Footer Placeholder 5">
            <a:extLst>
              <a:ext uri="{FF2B5EF4-FFF2-40B4-BE49-F238E27FC236}">
                <a16:creationId xmlns:a16="http://schemas.microsoft.com/office/drawing/2014/main" id="{78042128-DAB4-481C-BEE6-3523E8E88BA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E50E382-C500-4A4C-A7C6-43860383AB91}"/>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351858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E98B-EACF-4251-A8AF-0D9EDD17C664}"/>
              </a:ext>
            </a:extLst>
          </p:cNvPr>
          <p:cNvSpPr>
            <a:spLocks noGrp="1"/>
          </p:cNvSpPr>
          <p:nvPr>
            <p:ph type="title"/>
          </p:nvPr>
        </p:nvSpPr>
        <p:spPr>
          <a:xfrm>
            <a:off x="704088" y="1066800"/>
            <a:ext cx="4103431" cy="1317523"/>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905F473-761A-4002-AF70-9FF878D0139E}"/>
              </a:ext>
            </a:extLst>
          </p:cNvPr>
          <p:cNvSpPr>
            <a:spLocks noGrp="1"/>
          </p:cNvSpPr>
          <p:nvPr>
            <p:ph type="pic" idx="1"/>
          </p:nvPr>
        </p:nvSpPr>
        <p:spPr>
          <a:xfrm>
            <a:off x="5183188" y="1066800"/>
            <a:ext cx="6172200" cy="4794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FA0C2E6A-F834-4540-BB00-E13CB45DC362}"/>
              </a:ext>
            </a:extLst>
          </p:cNvPr>
          <p:cNvSpPr>
            <a:spLocks noGrp="1"/>
          </p:cNvSpPr>
          <p:nvPr>
            <p:ph type="body" sz="half" idx="2"/>
          </p:nvPr>
        </p:nvSpPr>
        <p:spPr>
          <a:xfrm>
            <a:off x="704088" y="2552700"/>
            <a:ext cx="4103431"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C38EAB-AD63-415C-B263-BA1D8FBE3CB0}"/>
              </a:ext>
            </a:extLst>
          </p:cNvPr>
          <p:cNvSpPr>
            <a:spLocks noGrp="1"/>
          </p:cNvSpPr>
          <p:nvPr>
            <p:ph type="dt" sz="half" idx="10"/>
          </p:nvPr>
        </p:nvSpPr>
        <p:spPr/>
        <p:txBody>
          <a:bodyPr/>
          <a:lstStyle/>
          <a:p>
            <a:fld id="{50BA65D8-0540-4835-AE5C-25D29DBA01BE}" type="datetime1">
              <a:rPr lang="en-US" smtClean="0"/>
              <a:t>2/23/2026</a:t>
            </a:fld>
            <a:endParaRPr lang="en-US"/>
          </a:p>
        </p:txBody>
      </p:sp>
      <p:sp>
        <p:nvSpPr>
          <p:cNvPr id="6" name="Footer Placeholder 5">
            <a:extLst>
              <a:ext uri="{FF2B5EF4-FFF2-40B4-BE49-F238E27FC236}">
                <a16:creationId xmlns:a16="http://schemas.microsoft.com/office/drawing/2014/main" id="{422E5541-B6DE-45E8-BCFE-0DFC4F57407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BB78D45-289B-46AF-8CB9-E6150BEA17ED}"/>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309094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A362AC-B59F-4AC7-B279-57DDD5336BCA}"/>
              </a:ext>
            </a:extLst>
          </p:cNvPr>
          <p:cNvSpPr>
            <a:spLocks noGrp="1"/>
          </p:cNvSpPr>
          <p:nvPr>
            <p:ph type="title"/>
          </p:nvPr>
        </p:nvSpPr>
        <p:spPr>
          <a:xfrm>
            <a:off x="700635" y="914400"/>
            <a:ext cx="10691265" cy="130759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E6042DB-75BD-4EC1-B6D9-8A72EF940CAA}"/>
              </a:ext>
            </a:extLst>
          </p:cNvPr>
          <p:cNvSpPr>
            <a:spLocks noGrp="1"/>
          </p:cNvSpPr>
          <p:nvPr>
            <p:ph type="body" idx="1"/>
          </p:nvPr>
        </p:nvSpPr>
        <p:spPr>
          <a:xfrm>
            <a:off x="700635" y="2221992"/>
            <a:ext cx="10691265" cy="37398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1DD1378-7C96-4079-B44C-3D86B4657596}"/>
              </a:ext>
            </a:extLst>
          </p:cNvPr>
          <p:cNvSpPr>
            <a:spLocks noGrp="1"/>
          </p:cNvSpPr>
          <p:nvPr>
            <p:ph type="dt" sz="half" idx="2"/>
          </p:nvPr>
        </p:nvSpPr>
        <p:spPr>
          <a:xfrm>
            <a:off x="8369448" y="6356350"/>
            <a:ext cx="2549564" cy="365125"/>
          </a:xfrm>
          <a:prstGeom prst="rect">
            <a:avLst/>
          </a:prstGeom>
        </p:spPr>
        <p:txBody>
          <a:bodyPr vert="horz" lIns="91440" tIns="45720" rIns="91440" bIns="45720" rtlCol="0" anchor="ctr"/>
          <a:lstStyle>
            <a:lvl1pPr algn="r">
              <a:defRPr sz="1050">
                <a:solidFill>
                  <a:schemeClr val="tx1"/>
                </a:solidFill>
                <a:latin typeface="+mj-lt"/>
              </a:defRPr>
            </a:lvl1pPr>
          </a:lstStyle>
          <a:p>
            <a:fld id="{E31BA835-12AC-4E8F-955A-EA3F4DE2791F}" type="datetime1">
              <a:rPr lang="en-US" smtClean="0"/>
              <a:t>2/23/2026</a:t>
            </a:fld>
            <a:endParaRPr lang="en-US"/>
          </a:p>
        </p:txBody>
      </p:sp>
      <p:sp>
        <p:nvSpPr>
          <p:cNvPr id="5" name="Footer Placeholder 4">
            <a:extLst>
              <a:ext uri="{FF2B5EF4-FFF2-40B4-BE49-F238E27FC236}">
                <a16:creationId xmlns:a16="http://schemas.microsoft.com/office/drawing/2014/main" id="{D19B6B78-577F-43F5-BAEE-BF72484C9850}"/>
              </a:ext>
            </a:extLst>
          </p:cNvPr>
          <p:cNvSpPr>
            <a:spLocks noGrp="1"/>
          </p:cNvSpPr>
          <p:nvPr>
            <p:ph type="ftr" sz="quarter" idx="3"/>
          </p:nvPr>
        </p:nvSpPr>
        <p:spPr>
          <a:xfrm>
            <a:off x="704088" y="6356350"/>
            <a:ext cx="4539727" cy="365125"/>
          </a:xfrm>
          <a:prstGeom prst="rect">
            <a:avLst/>
          </a:prstGeom>
        </p:spPr>
        <p:txBody>
          <a:bodyPr vert="horz" lIns="91440" tIns="45720" rIns="91440" bIns="45720" rtlCol="0" anchor="ctr"/>
          <a:lstStyle>
            <a:lvl1pPr algn="l">
              <a:defRPr sz="1050">
                <a:solidFill>
                  <a:schemeClr val="tx1"/>
                </a:solidFill>
                <a:latin typeface="+mj-lt"/>
              </a:defRPr>
            </a:lvl1pPr>
          </a:lstStyle>
          <a:p>
            <a:endParaRPr lang="en-US" dirty="0"/>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800">
                <a:solidFill>
                  <a:schemeClr val="tx1"/>
                </a:solidFill>
              </a:defRPr>
            </a:lvl1pPr>
          </a:lstStyle>
          <a:p>
            <a:fld id="{87E7843D-FF13-4365-9478-9625B70A2705}" type="slidenum">
              <a:rPr lang="en-US" smtClean="0"/>
              <a:t>‹#›</a:t>
            </a:fld>
            <a:endParaRPr lang="en-US"/>
          </a:p>
        </p:txBody>
      </p:sp>
      <p:cxnSp>
        <p:nvCxnSpPr>
          <p:cNvPr id="7" name="Straight Connector 6">
            <a:extLst>
              <a:ext uri="{FF2B5EF4-FFF2-40B4-BE49-F238E27FC236}">
                <a16:creationId xmlns:a16="http://schemas.microsoft.com/office/drawing/2014/main" id="{F64F9B95-9045-48D2-B9F3-2927E98F54AA}"/>
              </a:ext>
            </a:extLst>
          </p:cNvPr>
          <p:cNvCxnSpPr>
            <a:cxnSpLocks/>
          </p:cNvCxnSpPr>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85AA86F-6A4D-4BCB-A045-D992CDC2959B}"/>
              </a:ext>
            </a:extLst>
          </p:cNvPr>
          <p:cNvCxnSpPr>
            <a:cxnSpLocks/>
          </p:cNvCxnSpPr>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32351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89" r:id="rId6"/>
    <p:sldLayoutId id="2147483685" r:id="rId7"/>
    <p:sldLayoutId id="2147483686" r:id="rId8"/>
    <p:sldLayoutId id="2147483687" r:id="rId9"/>
    <p:sldLayoutId id="2147483688" r:id="rId10"/>
    <p:sldLayoutId id="2147483690" r:id="rId11"/>
  </p:sldLayoutIdLst>
  <p:hf sldNum="0" hdr="0" ftr="0" dt="0"/>
  <p:txStyles>
    <p:title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85CB65D0-496F-4797-A015-C85839E35D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de 3">
            <a:extLst>
              <a:ext uri="{FF2B5EF4-FFF2-40B4-BE49-F238E27FC236}">
                <a16:creationId xmlns:a16="http://schemas.microsoft.com/office/drawing/2014/main" id="{312F33FF-B675-CE78-D35C-D20145D37C73}"/>
              </a:ext>
            </a:extLst>
          </p:cNvPr>
          <p:cNvPicPr>
            <a:picLocks noChangeAspect="1"/>
          </p:cNvPicPr>
          <p:nvPr/>
        </p:nvPicPr>
        <p:blipFill rotWithShape="1">
          <a:blip r:embed="rId3">
            <a:extLst>
              <a:ext uri="{28A0092B-C50C-407E-A947-70E740481C1C}">
                <a14:useLocalDpi xmlns:a14="http://schemas.microsoft.com/office/drawing/2010/main" val="0"/>
              </a:ext>
            </a:extLst>
          </a:blip>
          <a:srcRect t="8655" b="8655"/>
          <a:stretch/>
        </p:blipFill>
        <p:spPr>
          <a:xfrm>
            <a:off x="-3831" y="11"/>
            <a:ext cx="12192000" cy="6857989"/>
          </a:xfrm>
          <a:prstGeom prst="rect">
            <a:avLst/>
          </a:prstGeom>
        </p:spPr>
      </p:pic>
      <p:sp>
        <p:nvSpPr>
          <p:cNvPr id="15" name="Rectangle 10">
            <a:extLst>
              <a:ext uri="{FF2B5EF4-FFF2-40B4-BE49-F238E27FC236}">
                <a16:creationId xmlns:a16="http://schemas.microsoft.com/office/drawing/2014/main" id="{95D2C779-8883-4E5F-A170-0F464918C1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307" y="990598"/>
            <a:ext cx="12188952" cy="4745182"/>
          </a:xfrm>
          <a:prstGeom prst="rect">
            <a:avLst/>
          </a:prstGeom>
          <a:gradFill>
            <a:gsLst>
              <a:gs pos="35000">
                <a:srgbClr val="000000">
                  <a:alpha val="41000"/>
                </a:srgbClr>
              </a:gs>
              <a:gs pos="0">
                <a:srgbClr val="000000">
                  <a:alpha val="0"/>
                </a:srgbClr>
              </a:gs>
              <a:gs pos="47744">
                <a:srgbClr val="000000">
                  <a:alpha val="51000"/>
                </a:srgbClr>
              </a:gs>
              <a:gs pos="70000">
                <a:srgbClr val="000000">
                  <a:alpha val="37000"/>
                </a:srgbClr>
              </a:gs>
              <a:gs pos="100000">
                <a:srgbClr val="00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71B11547-DF54-236A-D462-32F52E2CCF35}"/>
              </a:ext>
            </a:extLst>
          </p:cNvPr>
          <p:cNvSpPr>
            <a:spLocks noGrp="1"/>
          </p:cNvSpPr>
          <p:nvPr>
            <p:ph type="ctrTitle"/>
          </p:nvPr>
        </p:nvSpPr>
        <p:spPr>
          <a:xfrm>
            <a:off x="1806326" y="1122219"/>
            <a:ext cx="6308974" cy="4849091"/>
          </a:xfrm>
        </p:spPr>
        <p:txBody>
          <a:bodyPr anchor="ctr">
            <a:normAutofit/>
          </a:bodyPr>
          <a:lstStyle/>
          <a:p>
            <a:r>
              <a:rPr lang="en-US" dirty="0"/>
              <a:t>UNDER PRESSURE: THE CHALLENGE OF</a:t>
            </a:r>
            <a:br>
              <a:rPr lang="en-US" dirty="0"/>
            </a:br>
            <a:r>
              <a:rPr lang="nb-NO" dirty="0"/>
              <a:t>JUDICIAL INDEPENDENCE</a:t>
            </a:r>
            <a:endParaRPr lang="nb-NO" dirty="0">
              <a:solidFill>
                <a:srgbClr val="FFFFFF"/>
              </a:solidFill>
            </a:endParaRPr>
          </a:p>
        </p:txBody>
      </p:sp>
      <p:sp>
        <p:nvSpPr>
          <p:cNvPr id="3" name="Undertittel 2">
            <a:extLst>
              <a:ext uri="{FF2B5EF4-FFF2-40B4-BE49-F238E27FC236}">
                <a16:creationId xmlns:a16="http://schemas.microsoft.com/office/drawing/2014/main" id="{3B2A4413-604F-178B-26EC-073E6DBD2733}"/>
              </a:ext>
            </a:extLst>
          </p:cNvPr>
          <p:cNvSpPr>
            <a:spLocks noGrp="1"/>
          </p:cNvSpPr>
          <p:nvPr>
            <p:ph type="subTitle" idx="1"/>
          </p:nvPr>
        </p:nvSpPr>
        <p:spPr>
          <a:xfrm>
            <a:off x="8712865" y="1447799"/>
            <a:ext cx="2368905" cy="4076699"/>
          </a:xfrm>
        </p:spPr>
        <p:txBody>
          <a:bodyPr anchor="ctr">
            <a:normAutofit/>
          </a:bodyPr>
          <a:lstStyle/>
          <a:p>
            <a:endParaRPr lang="nb-NO" dirty="0">
              <a:solidFill>
                <a:srgbClr val="FFFFFF"/>
              </a:solidFill>
            </a:endParaRPr>
          </a:p>
        </p:txBody>
      </p:sp>
      <p:cxnSp>
        <p:nvCxnSpPr>
          <p:cNvPr id="13" name="Straight Connector 12">
            <a:extLst>
              <a:ext uri="{FF2B5EF4-FFF2-40B4-BE49-F238E27FC236}">
                <a16:creationId xmlns:a16="http://schemas.microsoft.com/office/drawing/2014/main" id="{BD96A694-258D-4418-A83C-B9BA72FD44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115300" y="1780927"/>
            <a:ext cx="0" cy="3390901"/>
          </a:xfrm>
          <a:prstGeom prst="line">
            <a:avLst/>
          </a:prstGeom>
          <a:ln w="44450">
            <a:solidFill>
              <a:srgbClr val="FFFFFF"/>
            </a:solidFill>
          </a:ln>
          <a:effectLst>
            <a:outerShdw blurRad="50800" dist="38100" dir="2700000" sx="88000" sy="88000" algn="tl" rotWithShape="0">
              <a:prstClr val="black">
                <a:alpha val="26000"/>
              </a:prstClr>
            </a:outerShdw>
          </a:effectLst>
        </p:spPr>
        <p:style>
          <a:lnRef idx="1">
            <a:schemeClr val="accent1"/>
          </a:lnRef>
          <a:fillRef idx="0">
            <a:schemeClr val="accent1"/>
          </a:fillRef>
          <a:effectRef idx="0">
            <a:schemeClr val="accent1"/>
          </a:effectRef>
          <a:fontRef idx="minor">
            <a:schemeClr val="tx1"/>
          </a:fontRef>
        </p:style>
      </p:cxnSp>
      <p:sp>
        <p:nvSpPr>
          <p:cNvPr id="6" name="TekstSylinder 5">
            <a:extLst>
              <a:ext uri="{FF2B5EF4-FFF2-40B4-BE49-F238E27FC236}">
                <a16:creationId xmlns:a16="http://schemas.microsoft.com/office/drawing/2014/main" id="{1AD035A9-BAC9-5690-0BE1-0C8106945DEC}"/>
              </a:ext>
            </a:extLst>
          </p:cNvPr>
          <p:cNvSpPr txBox="1"/>
          <p:nvPr/>
        </p:nvSpPr>
        <p:spPr>
          <a:xfrm>
            <a:off x="3479136" y="5572004"/>
            <a:ext cx="8506032" cy="954107"/>
          </a:xfrm>
          <a:prstGeom prst="rect">
            <a:avLst/>
          </a:prstGeom>
          <a:noFill/>
        </p:spPr>
        <p:txBody>
          <a:bodyPr wrap="square">
            <a:spAutoFit/>
          </a:bodyPr>
          <a:lstStyle/>
          <a:p>
            <a:r>
              <a:rPr lang="nb-NO" sz="2800" dirty="0" err="1">
                <a:solidFill>
                  <a:srgbClr val="FF0000"/>
                </a:solidFill>
              </a:rPr>
              <a:t>Judge</a:t>
            </a:r>
            <a:r>
              <a:rPr lang="nb-NO" sz="2800" dirty="0">
                <a:solidFill>
                  <a:srgbClr val="FF0000"/>
                </a:solidFill>
              </a:rPr>
              <a:t> Hannah </a:t>
            </a:r>
            <a:r>
              <a:rPr lang="nb-NO" sz="2800" dirty="0" err="1">
                <a:solidFill>
                  <a:srgbClr val="FF0000"/>
                </a:solidFill>
              </a:rPr>
              <a:t>Dugan</a:t>
            </a:r>
            <a:r>
              <a:rPr lang="nb-NO" sz="2800" dirty="0">
                <a:solidFill>
                  <a:srgbClr val="FF0000"/>
                </a:solidFill>
              </a:rPr>
              <a:t> </a:t>
            </a:r>
            <a:r>
              <a:rPr lang="nb-NO" sz="2800" dirty="0" err="1">
                <a:solidFill>
                  <a:srgbClr val="FF0000"/>
                </a:solidFill>
              </a:rPr>
              <a:t>handcuffed</a:t>
            </a:r>
            <a:r>
              <a:rPr lang="nb-NO" sz="2800" dirty="0">
                <a:solidFill>
                  <a:srgbClr val="FF0000"/>
                </a:solidFill>
              </a:rPr>
              <a:t> by FBI </a:t>
            </a:r>
            <a:r>
              <a:rPr lang="nb-NO" sz="2800" dirty="0" err="1">
                <a:solidFill>
                  <a:srgbClr val="FF0000"/>
                </a:solidFill>
              </a:rPr>
              <a:t>leaving</a:t>
            </a:r>
            <a:r>
              <a:rPr lang="nb-NO" sz="2800" dirty="0">
                <a:solidFill>
                  <a:srgbClr val="FF0000"/>
                </a:solidFill>
              </a:rPr>
              <a:t> </a:t>
            </a:r>
            <a:r>
              <a:rPr lang="nb-NO" sz="2800" dirty="0" err="1">
                <a:solidFill>
                  <a:srgbClr val="FF0000"/>
                </a:solidFill>
              </a:rPr>
              <a:t>the</a:t>
            </a:r>
            <a:r>
              <a:rPr lang="nb-NO" sz="2800" dirty="0">
                <a:solidFill>
                  <a:srgbClr val="FF0000"/>
                </a:solidFill>
              </a:rPr>
              <a:t> </a:t>
            </a:r>
            <a:r>
              <a:rPr lang="nb-NO" sz="2800" dirty="0" err="1">
                <a:solidFill>
                  <a:srgbClr val="FF0000"/>
                </a:solidFill>
              </a:rPr>
              <a:t>courthouse</a:t>
            </a:r>
            <a:r>
              <a:rPr lang="nb-NO" sz="2800" dirty="0">
                <a:solidFill>
                  <a:srgbClr val="FF0000"/>
                </a:solidFill>
              </a:rPr>
              <a:t> in Milwaukee, Wisconsin </a:t>
            </a:r>
          </a:p>
        </p:txBody>
      </p:sp>
    </p:spTree>
    <p:extLst>
      <p:ext uri="{BB962C8B-B14F-4D97-AF65-F5344CB8AC3E}">
        <p14:creationId xmlns:p14="http://schemas.microsoft.com/office/powerpoint/2010/main" val="833247000"/>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B109FB82-94F6-00A3-FDB6-D9D4ABAF6D03}"/>
              </a:ext>
            </a:extLst>
          </p:cNvPr>
          <p:cNvSpPr>
            <a:spLocks noGrp="1"/>
          </p:cNvSpPr>
          <p:nvPr>
            <p:ph type="title"/>
          </p:nvPr>
        </p:nvSpPr>
        <p:spPr>
          <a:xfrm>
            <a:off x="5248656" y="914400"/>
            <a:ext cx="6236208" cy="1307592"/>
          </a:xfrm>
        </p:spPr>
        <p:txBody>
          <a:bodyPr>
            <a:normAutofit/>
          </a:bodyPr>
          <a:lstStyle/>
          <a:p>
            <a:pPr>
              <a:lnSpc>
                <a:spcPct val="90000"/>
              </a:lnSpc>
            </a:pPr>
            <a:r>
              <a:rPr lang="nb-NO" sz="2800" dirty="0"/>
              <a:t>Democracy in </a:t>
            </a:r>
            <a:r>
              <a:rPr lang="nb-NO" sz="2800" dirty="0" err="1"/>
              <a:t>decline</a:t>
            </a:r>
            <a:r>
              <a:rPr lang="nb-NO" sz="2800" dirty="0"/>
              <a:t>, and </a:t>
            </a:r>
            <a:r>
              <a:rPr lang="nb-NO" sz="2800" dirty="0" err="1"/>
              <a:t>the</a:t>
            </a:r>
            <a:r>
              <a:rPr lang="nb-NO" sz="2800" dirty="0"/>
              <a:t> </a:t>
            </a:r>
            <a:r>
              <a:rPr lang="nb-NO" sz="2800" dirty="0" err="1"/>
              <a:t>judiciary</a:t>
            </a:r>
            <a:r>
              <a:rPr lang="nb-NO" sz="2800" dirty="0"/>
              <a:t> is an </a:t>
            </a:r>
            <a:r>
              <a:rPr lang="nb-NO" sz="2800" dirty="0" err="1"/>
              <a:t>important</a:t>
            </a:r>
            <a:r>
              <a:rPr lang="nb-NO" sz="2800" dirty="0"/>
              <a:t> target</a:t>
            </a:r>
          </a:p>
        </p:txBody>
      </p:sp>
      <p:cxnSp>
        <p:nvCxnSpPr>
          <p:cNvPr id="12" name="Straight Connector 11">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346871" y="722376"/>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Plassholder for innhold 2">
            <a:extLst>
              <a:ext uri="{FF2B5EF4-FFF2-40B4-BE49-F238E27FC236}">
                <a16:creationId xmlns:a16="http://schemas.microsoft.com/office/drawing/2014/main" id="{7EDC0837-467C-5E6C-8F02-3F92537DE1DD}"/>
              </a:ext>
            </a:extLst>
          </p:cNvPr>
          <p:cNvSpPr>
            <a:spLocks noGrp="1"/>
          </p:cNvSpPr>
          <p:nvPr>
            <p:ph idx="1"/>
          </p:nvPr>
        </p:nvSpPr>
        <p:spPr>
          <a:xfrm>
            <a:off x="5248656" y="2221992"/>
            <a:ext cx="6236208" cy="3941064"/>
          </a:xfrm>
        </p:spPr>
        <p:txBody>
          <a:bodyPr>
            <a:normAutofit/>
          </a:bodyPr>
          <a:lstStyle/>
          <a:p>
            <a:r>
              <a:rPr lang="nb-NO" dirty="0"/>
              <a:t>V-dem 2024: Liberal </a:t>
            </a:r>
            <a:r>
              <a:rPr lang="nb-NO" dirty="0" err="1"/>
              <a:t>democacy</a:t>
            </a:r>
            <a:r>
              <a:rPr lang="nb-NO" dirty="0"/>
              <a:t> </a:t>
            </a:r>
            <a:r>
              <a:rPr lang="nb-NO" dirty="0" err="1"/>
              <a:t>the</a:t>
            </a:r>
            <a:r>
              <a:rPr lang="nb-NO" dirty="0"/>
              <a:t> </a:t>
            </a:r>
            <a:r>
              <a:rPr lang="nb-NO" dirty="0" err="1"/>
              <a:t>least</a:t>
            </a:r>
            <a:r>
              <a:rPr lang="nb-NO" dirty="0"/>
              <a:t> </a:t>
            </a:r>
            <a:r>
              <a:rPr lang="nb-NO" dirty="0" err="1"/>
              <a:t>common</a:t>
            </a:r>
            <a:r>
              <a:rPr lang="nb-NO" dirty="0"/>
              <a:t> form of </a:t>
            </a:r>
            <a:r>
              <a:rPr lang="nb-NO" dirty="0" err="1"/>
              <a:t>governance</a:t>
            </a:r>
            <a:endParaRPr lang="nb-NO" dirty="0"/>
          </a:p>
          <a:p>
            <a:r>
              <a:rPr lang="nb-NO" dirty="0" err="1"/>
              <a:t>Rule</a:t>
            </a:r>
            <a:r>
              <a:rPr lang="nb-NO" dirty="0"/>
              <a:t> of </a:t>
            </a:r>
            <a:r>
              <a:rPr lang="nb-NO" dirty="0" err="1"/>
              <a:t>law</a:t>
            </a:r>
            <a:r>
              <a:rPr lang="nb-NO" dirty="0"/>
              <a:t> in </a:t>
            </a:r>
            <a:r>
              <a:rPr lang="nb-NO" dirty="0" err="1"/>
              <a:t>decline</a:t>
            </a:r>
            <a:r>
              <a:rPr lang="nb-NO" dirty="0"/>
              <a:t> 7 </a:t>
            </a:r>
            <a:r>
              <a:rPr lang="nb-NO" dirty="0" err="1"/>
              <a:t>years</a:t>
            </a:r>
            <a:r>
              <a:rPr lang="nb-NO" dirty="0"/>
              <a:t> in a </a:t>
            </a:r>
            <a:r>
              <a:rPr lang="nb-NO" dirty="0" err="1"/>
              <a:t>row</a:t>
            </a:r>
            <a:endParaRPr lang="nb-NO" dirty="0"/>
          </a:p>
          <a:p>
            <a:pPr lvl="1"/>
            <a:r>
              <a:rPr lang="nb-NO" dirty="0" err="1"/>
              <a:t>Checks</a:t>
            </a:r>
            <a:r>
              <a:rPr lang="nb-NO" dirty="0"/>
              <a:t> </a:t>
            </a:r>
            <a:r>
              <a:rPr lang="nb-NO" dirty="0" err="1"/>
              <a:t>on</a:t>
            </a:r>
            <a:r>
              <a:rPr lang="nb-NO" dirty="0"/>
              <a:t> </a:t>
            </a:r>
            <a:r>
              <a:rPr lang="nb-NO" dirty="0" err="1"/>
              <a:t>the</a:t>
            </a:r>
            <a:r>
              <a:rPr lang="nb-NO" dirty="0"/>
              <a:t> </a:t>
            </a:r>
            <a:r>
              <a:rPr lang="nb-NO" dirty="0" err="1"/>
              <a:t>executive</a:t>
            </a:r>
            <a:r>
              <a:rPr lang="nb-NO" dirty="0"/>
              <a:t> </a:t>
            </a:r>
            <a:r>
              <a:rPr lang="nb-NO" dirty="0" err="1"/>
              <a:t>down</a:t>
            </a:r>
            <a:r>
              <a:rPr lang="nb-NO" dirty="0"/>
              <a:t> in 59% of </a:t>
            </a:r>
            <a:r>
              <a:rPr lang="nb-NO" dirty="0" err="1"/>
              <a:t>countries</a:t>
            </a:r>
            <a:endParaRPr lang="nb-NO" dirty="0"/>
          </a:p>
          <a:p>
            <a:pPr lvl="1"/>
            <a:r>
              <a:rPr lang="nb-NO" dirty="0"/>
              <a:t>Loss of fundamental </a:t>
            </a:r>
            <a:r>
              <a:rPr lang="nb-NO" dirty="0" err="1"/>
              <a:t>rights</a:t>
            </a:r>
            <a:r>
              <a:rPr lang="nb-NO" dirty="0"/>
              <a:t> in 63% </a:t>
            </a:r>
            <a:r>
              <a:rPr lang="nb-NO" dirty="0" err="1"/>
              <a:t>countries</a:t>
            </a:r>
            <a:endParaRPr lang="nb-NO" dirty="0"/>
          </a:p>
          <a:p>
            <a:r>
              <a:rPr lang="nb-NO" dirty="0"/>
              <a:t>World Justice Project: regime </a:t>
            </a:r>
            <a:r>
              <a:rPr lang="nb-NO" dirty="0" err="1"/>
              <a:t>change</a:t>
            </a:r>
            <a:r>
              <a:rPr lang="nb-NO" dirty="0"/>
              <a:t> as a </a:t>
            </a:r>
            <a:r>
              <a:rPr lang="nb-NO" dirty="0" err="1"/>
              <a:t>result</a:t>
            </a:r>
            <a:r>
              <a:rPr lang="nb-NO" dirty="0"/>
              <a:t> of </a:t>
            </a:r>
            <a:r>
              <a:rPr lang="nb-NO" dirty="0" err="1"/>
              <a:t>election</a:t>
            </a:r>
            <a:r>
              <a:rPr lang="nb-NO" dirty="0"/>
              <a:t> is less </a:t>
            </a:r>
            <a:r>
              <a:rPr lang="nb-NO" dirty="0" err="1"/>
              <a:t>likely</a:t>
            </a:r>
            <a:r>
              <a:rPr lang="nb-NO" dirty="0"/>
              <a:t> in </a:t>
            </a:r>
            <a:r>
              <a:rPr lang="nb-NO" dirty="0" err="1"/>
              <a:t>countries</a:t>
            </a:r>
            <a:r>
              <a:rPr lang="nb-NO" dirty="0"/>
              <a:t> </a:t>
            </a:r>
            <a:r>
              <a:rPr lang="nb-NO" dirty="0" err="1"/>
              <a:t>with</a:t>
            </a:r>
            <a:r>
              <a:rPr lang="nb-NO" dirty="0"/>
              <a:t> </a:t>
            </a:r>
            <a:r>
              <a:rPr lang="nb-NO" dirty="0" err="1"/>
              <a:t>low</a:t>
            </a:r>
            <a:r>
              <a:rPr lang="nb-NO" dirty="0"/>
              <a:t> score </a:t>
            </a:r>
            <a:r>
              <a:rPr lang="nb-NO" dirty="0" err="1"/>
              <a:t>on</a:t>
            </a:r>
            <a:r>
              <a:rPr lang="nb-NO" dirty="0"/>
              <a:t> </a:t>
            </a:r>
            <a:r>
              <a:rPr lang="nb-NO" dirty="0" err="1"/>
              <a:t>Rule</a:t>
            </a:r>
            <a:r>
              <a:rPr lang="nb-NO" dirty="0"/>
              <a:t> of </a:t>
            </a:r>
            <a:r>
              <a:rPr lang="nb-NO" dirty="0" err="1"/>
              <a:t>law</a:t>
            </a:r>
            <a:endParaRPr lang="nb-NO" dirty="0"/>
          </a:p>
        </p:txBody>
      </p:sp>
      <p:pic>
        <p:nvPicPr>
          <p:cNvPr id="6" name="Bilde 5">
            <a:extLst>
              <a:ext uri="{FF2B5EF4-FFF2-40B4-BE49-F238E27FC236}">
                <a16:creationId xmlns:a16="http://schemas.microsoft.com/office/drawing/2014/main" id="{463DAF80-EE6B-B10F-F9CC-0E24C5D846DE}"/>
              </a:ext>
            </a:extLst>
          </p:cNvPr>
          <p:cNvPicPr>
            <a:picLocks noChangeAspect="1"/>
          </p:cNvPicPr>
          <p:nvPr/>
        </p:nvPicPr>
        <p:blipFill>
          <a:blip r:embed="rId2"/>
          <a:stretch>
            <a:fillRect/>
          </a:stretch>
        </p:blipFill>
        <p:spPr>
          <a:xfrm>
            <a:off x="0" y="0"/>
            <a:ext cx="4845772" cy="6858000"/>
          </a:xfrm>
          <a:prstGeom prst="rect">
            <a:avLst/>
          </a:prstGeom>
        </p:spPr>
      </p:pic>
    </p:spTree>
    <p:extLst>
      <p:ext uri="{BB962C8B-B14F-4D97-AF65-F5344CB8AC3E}">
        <p14:creationId xmlns:p14="http://schemas.microsoft.com/office/powerpoint/2010/main" val="3422599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5" name="Rectangle 1030">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D10C8B92-4DC4-7F6E-7057-D5639F8063A9}"/>
              </a:ext>
            </a:extLst>
          </p:cNvPr>
          <p:cNvSpPr>
            <a:spLocks noGrp="1"/>
          </p:cNvSpPr>
          <p:nvPr>
            <p:ph type="title"/>
          </p:nvPr>
        </p:nvSpPr>
        <p:spPr>
          <a:xfrm>
            <a:off x="704088" y="914400"/>
            <a:ext cx="3799763" cy="1473200"/>
          </a:xfrm>
        </p:spPr>
        <p:txBody>
          <a:bodyPr>
            <a:normAutofit/>
          </a:bodyPr>
          <a:lstStyle/>
          <a:p>
            <a:r>
              <a:rPr lang="nb-NO" sz="3300" dirty="0" err="1"/>
              <a:t>hungary</a:t>
            </a:r>
            <a:r>
              <a:rPr lang="nb-NO" sz="3300" dirty="0"/>
              <a:t> – </a:t>
            </a:r>
            <a:r>
              <a:rPr lang="nb-NO" sz="3300" dirty="0" err="1"/>
              <a:t>political</a:t>
            </a:r>
            <a:r>
              <a:rPr lang="nb-NO" sz="3300" dirty="0"/>
              <a:t> </a:t>
            </a:r>
            <a:r>
              <a:rPr lang="nb-NO" sz="3300" dirty="0" err="1"/>
              <a:t>context</a:t>
            </a:r>
            <a:endParaRPr lang="nb-NO" sz="3300" dirty="0"/>
          </a:p>
        </p:txBody>
      </p:sp>
      <p:cxnSp>
        <p:nvCxnSpPr>
          <p:cNvPr id="1036" name="Straight Connector 1032">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4672" y="722376"/>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Plassholder for innhold 2">
            <a:extLst>
              <a:ext uri="{FF2B5EF4-FFF2-40B4-BE49-F238E27FC236}">
                <a16:creationId xmlns:a16="http://schemas.microsoft.com/office/drawing/2014/main" id="{2A29D16E-A9EB-DC14-E6D4-6BE79FEC0432}"/>
              </a:ext>
            </a:extLst>
          </p:cNvPr>
          <p:cNvSpPr>
            <a:spLocks noGrp="1"/>
          </p:cNvSpPr>
          <p:nvPr>
            <p:ph idx="1"/>
          </p:nvPr>
        </p:nvSpPr>
        <p:spPr>
          <a:xfrm>
            <a:off x="704088" y="2387600"/>
            <a:ext cx="3799763" cy="3767328"/>
          </a:xfrm>
        </p:spPr>
        <p:txBody>
          <a:bodyPr>
            <a:normAutofit/>
          </a:bodyPr>
          <a:lstStyle/>
          <a:p>
            <a:pPr>
              <a:lnSpc>
                <a:spcPct val="100000"/>
              </a:lnSpc>
            </a:pPr>
            <a:r>
              <a:rPr lang="nb-NO" dirty="0" err="1"/>
              <a:t>Election</a:t>
            </a:r>
            <a:r>
              <a:rPr lang="nb-NO" dirty="0"/>
              <a:t> 2010 and Fidesz’ </a:t>
            </a:r>
            <a:r>
              <a:rPr lang="nb-NO" dirty="0" err="1"/>
              <a:t>victory</a:t>
            </a:r>
            <a:r>
              <a:rPr lang="nb-NO" dirty="0"/>
              <a:t> (Victor Orban)</a:t>
            </a:r>
          </a:p>
          <a:p>
            <a:pPr lvl="1">
              <a:lnSpc>
                <a:spcPct val="100000"/>
              </a:lnSpc>
            </a:pPr>
            <a:r>
              <a:rPr lang="nb-NO" dirty="0"/>
              <a:t>Fidesz and </a:t>
            </a:r>
            <a:r>
              <a:rPr lang="nb-NO" dirty="0" err="1"/>
              <a:t>coalition</a:t>
            </a:r>
            <a:r>
              <a:rPr lang="nb-NO" dirty="0"/>
              <a:t> partner </a:t>
            </a:r>
            <a:r>
              <a:rPr lang="nb-NO" dirty="0" err="1"/>
              <a:t>gained</a:t>
            </a:r>
            <a:r>
              <a:rPr lang="nb-NO" dirty="0"/>
              <a:t> </a:t>
            </a:r>
            <a:r>
              <a:rPr lang="nb-NO" dirty="0" err="1"/>
              <a:t>supermajority</a:t>
            </a:r>
            <a:endParaRPr lang="nb-NO" dirty="0"/>
          </a:p>
          <a:p>
            <a:pPr>
              <a:lnSpc>
                <a:spcPct val="100000"/>
              </a:lnSpc>
            </a:pPr>
            <a:r>
              <a:rPr lang="nb-NO" dirty="0"/>
              <a:t>New </a:t>
            </a:r>
            <a:r>
              <a:rPr lang="nb-NO" dirty="0" err="1"/>
              <a:t>constitution</a:t>
            </a:r>
            <a:r>
              <a:rPr lang="nb-NO" dirty="0"/>
              <a:t> </a:t>
            </a:r>
            <a:r>
              <a:rPr lang="nb-NO" dirty="0" err="1"/>
              <a:t>rushed</a:t>
            </a:r>
            <a:r>
              <a:rPr lang="nb-NO" dirty="0"/>
              <a:t> </a:t>
            </a:r>
            <a:r>
              <a:rPr lang="nb-NO" dirty="0" err="1"/>
              <a:t>through</a:t>
            </a:r>
            <a:r>
              <a:rPr lang="nb-NO" dirty="0"/>
              <a:t> </a:t>
            </a:r>
            <a:r>
              <a:rPr lang="nb-NO" dirty="0" err="1"/>
              <a:t>parliament</a:t>
            </a:r>
            <a:r>
              <a:rPr lang="nb-NO" dirty="0"/>
              <a:t> </a:t>
            </a:r>
            <a:r>
              <a:rPr lang="nb-NO" dirty="0" err="1"/>
              <a:t>without</a:t>
            </a:r>
            <a:r>
              <a:rPr lang="nb-NO" dirty="0"/>
              <a:t> </a:t>
            </a:r>
            <a:r>
              <a:rPr lang="nb-NO" dirty="0" err="1"/>
              <a:t>public</a:t>
            </a:r>
            <a:r>
              <a:rPr lang="nb-NO" dirty="0"/>
              <a:t> </a:t>
            </a:r>
            <a:r>
              <a:rPr lang="nb-NO" dirty="0" err="1"/>
              <a:t>consultation</a:t>
            </a:r>
            <a:r>
              <a:rPr lang="nb-NO" dirty="0"/>
              <a:t> and </a:t>
            </a:r>
            <a:r>
              <a:rPr lang="nb-NO" dirty="0" err="1"/>
              <a:t>debate</a:t>
            </a:r>
            <a:r>
              <a:rPr lang="nb-NO" dirty="0"/>
              <a:t> (</a:t>
            </a:r>
            <a:r>
              <a:rPr lang="nb-NO" dirty="0" err="1"/>
              <a:t>ammended</a:t>
            </a:r>
            <a:r>
              <a:rPr lang="nb-NO" dirty="0"/>
              <a:t> 15 times </a:t>
            </a:r>
            <a:r>
              <a:rPr lang="nb-NO" dirty="0" err="1"/>
              <a:t>since</a:t>
            </a:r>
            <a:r>
              <a:rPr lang="nb-NO" dirty="0"/>
              <a:t>)</a:t>
            </a:r>
          </a:p>
          <a:p>
            <a:pPr>
              <a:lnSpc>
                <a:spcPct val="100000"/>
              </a:lnSpc>
            </a:pPr>
            <a:r>
              <a:rPr lang="nb-NO" dirty="0" err="1"/>
              <a:t>Systematic</a:t>
            </a:r>
            <a:r>
              <a:rPr lang="nb-NO" dirty="0"/>
              <a:t> </a:t>
            </a:r>
            <a:r>
              <a:rPr lang="nb-NO" dirty="0" err="1"/>
              <a:t>rule</a:t>
            </a:r>
            <a:r>
              <a:rPr lang="nb-NO" dirty="0"/>
              <a:t> of </a:t>
            </a:r>
            <a:r>
              <a:rPr lang="nb-NO" dirty="0" err="1"/>
              <a:t>exception</a:t>
            </a:r>
            <a:r>
              <a:rPr lang="nb-NO" dirty="0"/>
              <a:t>: migrants, </a:t>
            </a:r>
            <a:r>
              <a:rPr lang="nb-NO" dirty="0" err="1"/>
              <a:t>pandemic</a:t>
            </a:r>
            <a:r>
              <a:rPr lang="nb-NO" dirty="0"/>
              <a:t>, </a:t>
            </a:r>
            <a:r>
              <a:rPr lang="nb-NO" dirty="0" err="1"/>
              <a:t>war</a:t>
            </a:r>
            <a:r>
              <a:rPr lang="nb-NO" dirty="0"/>
              <a:t> in </a:t>
            </a:r>
            <a:r>
              <a:rPr lang="nb-NO" dirty="0" err="1"/>
              <a:t>Ukraine</a:t>
            </a:r>
            <a:endParaRPr lang="nb-NO" dirty="0"/>
          </a:p>
        </p:txBody>
      </p:sp>
      <p:pic>
        <p:nvPicPr>
          <p:cNvPr id="1026" name="Picture 2" descr="Orban re-elected as leader of Hungary's ruling party -Xinhua">
            <a:extLst>
              <a:ext uri="{FF2B5EF4-FFF2-40B4-BE49-F238E27FC236}">
                <a16:creationId xmlns:a16="http://schemas.microsoft.com/office/drawing/2014/main" id="{6273073E-17CA-7653-45F1-D28294A277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0811" r="9193" b="-1"/>
          <a:stretch/>
        </p:blipFill>
        <p:spPr bwMode="auto">
          <a:xfrm>
            <a:off x="4981575" y="735286"/>
            <a:ext cx="6495042" cy="5419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995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D9001CA1-F07E-E17B-625D-772A10850AA5}"/>
              </a:ext>
            </a:extLst>
          </p:cNvPr>
          <p:cNvSpPr>
            <a:spLocks noGrp="1"/>
          </p:cNvSpPr>
          <p:nvPr>
            <p:ph type="title"/>
          </p:nvPr>
        </p:nvSpPr>
        <p:spPr>
          <a:xfrm>
            <a:off x="704088" y="914400"/>
            <a:ext cx="3799763" cy="1473200"/>
          </a:xfrm>
        </p:spPr>
        <p:txBody>
          <a:bodyPr>
            <a:normAutofit fontScale="90000"/>
          </a:bodyPr>
          <a:lstStyle/>
          <a:p>
            <a:r>
              <a:rPr lang="nb-NO" sz="3600" dirty="0"/>
              <a:t>Polen – </a:t>
            </a:r>
            <a:r>
              <a:rPr lang="nb-NO" sz="3600" dirty="0" err="1"/>
              <a:t>political</a:t>
            </a:r>
            <a:r>
              <a:rPr lang="nb-NO" sz="3600" dirty="0"/>
              <a:t> </a:t>
            </a:r>
            <a:r>
              <a:rPr lang="nb-NO" sz="3600" dirty="0" err="1"/>
              <a:t>context</a:t>
            </a:r>
            <a:endParaRPr lang="nb-NO" sz="3600" dirty="0"/>
          </a:p>
        </p:txBody>
      </p:sp>
      <p:cxnSp>
        <p:nvCxnSpPr>
          <p:cNvPr id="12" name="Straight Connector 11">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4672" y="722376"/>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Plassholder for innhold 2">
            <a:extLst>
              <a:ext uri="{FF2B5EF4-FFF2-40B4-BE49-F238E27FC236}">
                <a16:creationId xmlns:a16="http://schemas.microsoft.com/office/drawing/2014/main" id="{AD8CCCD4-7713-69D7-7E78-980CD3E6CFD0}"/>
              </a:ext>
            </a:extLst>
          </p:cNvPr>
          <p:cNvSpPr>
            <a:spLocks noGrp="1"/>
          </p:cNvSpPr>
          <p:nvPr>
            <p:ph idx="1"/>
          </p:nvPr>
        </p:nvSpPr>
        <p:spPr>
          <a:xfrm>
            <a:off x="704088" y="2387600"/>
            <a:ext cx="3799763" cy="3767328"/>
          </a:xfrm>
        </p:spPr>
        <p:txBody>
          <a:bodyPr>
            <a:normAutofit/>
          </a:bodyPr>
          <a:lstStyle/>
          <a:p>
            <a:pPr>
              <a:lnSpc>
                <a:spcPct val="100000"/>
              </a:lnSpc>
            </a:pPr>
            <a:r>
              <a:rPr lang="nb-NO" sz="1700" b="0" i="0" dirty="0">
                <a:effectLst/>
                <a:latin typeface="Helvetica" panose="020B0604020202020204" pitchFamily="34" charset="0"/>
              </a:rPr>
              <a:t>Law and Justice Party (</a:t>
            </a:r>
            <a:r>
              <a:rPr lang="nb-NO" sz="1700" b="0" i="0" dirty="0" err="1">
                <a:effectLst/>
                <a:latin typeface="Helvetica" panose="020B0604020202020204" pitchFamily="34" charset="0"/>
              </a:rPr>
              <a:t>PiS</a:t>
            </a:r>
            <a:r>
              <a:rPr lang="nb-NO" sz="1700" b="0" i="0" dirty="0">
                <a:effectLst/>
                <a:latin typeface="Helvetica" panose="020B0604020202020204" pitchFamily="34" charset="0"/>
              </a:rPr>
              <a:t>) and 2015 </a:t>
            </a:r>
            <a:r>
              <a:rPr lang="nb-NO" sz="1700" b="0" i="0" dirty="0" err="1">
                <a:effectLst/>
                <a:latin typeface="Helvetica" panose="020B0604020202020204" pitchFamily="34" charset="0"/>
              </a:rPr>
              <a:t>election</a:t>
            </a:r>
            <a:r>
              <a:rPr lang="nb-NO" sz="1700" b="0" i="0" dirty="0">
                <a:effectLst/>
                <a:latin typeface="Helvetica" panose="020B0604020202020204" pitchFamily="34" charset="0"/>
              </a:rPr>
              <a:t> </a:t>
            </a:r>
            <a:r>
              <a:rPr lang="nb-NO" sz="1700" b="0" i="0" dirty="0" err="1">
                <a:effectLst/>
                <a:latin typeface="Helvetica" panose="020B0604020202020204" pitchFamily="34" charset="0"/>
              </a:rPr>
              <a:t>victory</a:t>
            </a:r>
            <a:endParaRPr lang="nb-NO" sz="1700" b="0" i="0" dirty="0">
              <a:effectLst/>
              <a:latin typeface="Helvetica" panose="020B0604020202020204" pitchFamily="34" charset="0"/>
            </a:endParaRPr>
          </a:p>
          <a:p>
            <a:pPr>
              <a:lnSpc>
                <a:spcPct val="100000"/>
              </a:lnSpc>
            </a:pPr>
            <a:r>
              <a:rPr lang="nb-NO" sz="1700" dirty="0">
                <a:latin typeface="Helvetica" panose="020B0604020202020204" pitchFamily="34" charset="0"/>
              </a:rPr>
              <a:t>With </a:t>
            </a:r>
            <a:r>
              <a:rPr lang="nb-NO" sz="1700" dirty="0" err="1">
                <a:latin typeface="Helvetica" panose="020B0604020202020204" pitchFamily="34" charset="0"/>
              </a:rPr>
              <a:t>Hungary</a:t>
            </a:r>
            <a:r>
              <a:rPr lang="nb-NO" sz="1700" dirty="0">
                <a:latin typeface="Helvetica" panose="020B0604020202020204" pitchFamily="34" charset="0"/>
              </a:rPr>
              <a:t> as </a:t>
            </a:r>
            <a:r>
              <a:rPr lang="nb-NO" sz="1700" dirty="0" err="1">
                <a:latin typeface="Helvetica" panose="020B0604020202020204" pitchFamily="34" charset="0"/>
              </a:rPr>
              <a:t>role-model</a:t>
            </a:r>
            <a:r>
              <a:rPr lang="nb-NO" sz="1700" dirty="0">
                <a:latin typeface="Helvetica" panose="020B0604020202020204" pitchFamily="34" charset="0"/>
              </a:rPr>
              <a:t>, </a:t>
            </a:r>
            <a:r>
              <a:rPr lang="nb-NO" sz="1700" dirty="0" err="1">
                <a:latin typeface="Helvetica" panose="020B0604020202020204" pitchFamily="34" charset="0"/>
              </a:rPr>
              <a:t>but</a:t>
            </a:r>
            <a:r>
              <a:rPr lang="nb-NO" sz="1700" dirty="0">
                <a:latin typeface="Helvetica" panose="020B0604020202020204" pitchFamily="34" charset="0"/>
              </a:rPr>
              <a:t> </a:t>
            </a:r>
            <a:r>
              <a:rPr lang="nb-NO" sz="1700" dirty="0" err="1">
                <a:latin typeface="Helvetica" panose="020B0604020202020204" pitchFamily="34" charset="0"/>
              </a:rPr>
              <a:t>without</a:t>
            </a:r>
            <a:r>
              <a:rPr lang="nb-NO" sz="1700" dirty="0">
                <a:latin typeface="Helvetica" panose="020B0604020202020204" pitchFamily="34" charset="0"/>
              </a:rPr>
              <a:t> </a:t>
            </a:r>
            <a:r>
              <a:rPr lang="nb-NO" sz="1700" dirty="0" err="1">
                <a:latin typeface="Helvetica" panose="020B0604020202020204" pitchFamily="34" charset="0"/>
              </a:rPr>
              <a:t>supermajority</a:t>
            </a:r>
            <a:endParaRPr lang="nb-NO" sz="1700" dirty="0">
              <a:latin typeface="Helvetica" panose="020B0604020202020204" pitchFamily="34" charset="0"/>
            </a:endParaRPr>
          </a:p>
          <a:p>
            <a:pPr>
              <a:lnSpc>
                <a:spcPct val="100000"/>
              </a:lnSpc>
            </a:pPr>
            <a:r>
              <a:rPr lang="nb-NO" sz="1700" b="0" i="0" u="none" strike="noStrike" baseline="0" dirty="0"/>
              <a:t>Kaczyński </a:t>
            </a:r>
            <a:r>
              <a:rPr lang="nb-NO" sz="1700" b="0" i="0" u="none" strike="noStrike" baseline="0" dirty="0" err="1"/>
              <a:t>promised</a:t>
            </a:r>
            <a:r>
              <a:rPr lang="nb-NO" sz="1700" b="0" i="0" u="none" strike="noStrike" baseline="0" dirty="0"/>
              <a:t> to reform </a:t>
            </a:r>
            <a:r>
              <a:rPr lang="nb-NO" sz="1700" b="0" i="0" u="none" strike="noStrike" baseline="0" dirty="0" err="1"/>
              <a:t>the</a:t>
            </a:r>
            <a:r>
              <a:rPr lang="nb-NO" sz="1700" b="0" i="0" u="none" strike="noStrike" baseline="0" dirty="0"/>
              <a:t> </a:t>
            </a:r>
            <a:r>
              <a:rPr lang="nb-NO" sz="1700" b="0" i="0" u="none" strike="noStrike" baseline="0" dirty="0" err="1"/>
              <a:t>courts</a:t>
            </a:r>
            <a:r>
              <a:rPr lang="nb-NO" sz="1700" b="0" i="0" u="none" strike="noStrike" baseline="0" dirty="0"/>
              <a:t> and </a:t>
            </a:r>
            <a:r>
              <a:rPr lang="nb-NO" sz="1700" b="0" i="0" u="none" strike="noStrike" baseline="0" dirty="0" err="1"/>
              <a:t>prepared</a:t>
            </a:r>
            <a:r>
              <a:rPr lang="nb-NO" sz="1700" b="0" i="0" u="none" strike="noStrike" baseline="0" dirty="0"/>
              <a:t> for </a:t>
            </a:r>
            <a:r>
              <a:rPr lang="nb-NO" sz="1700" b="0" i="0" u="none" strike="noStrike" baseline="0" dirty="0" err="1"/>
              <a:t>this</a:t>
            </a:r>
            <a:r>
              <a:rPr lang="nb-NO" sz="1700" b="0" i="0" u="none" strike="noStrike" baseline="0" dirty="0"/>
              <a:t> </a:t>
            </a:r>
            <a:r>
              <a:rPr lang="nb-NO" sz="1700" b="0" i="0" u="none" strike="noStrike" baseline="0" dirty="0" err="1"/>
              <a:t>with</a:t>
            </a:r>
            <a:r>
              <a:rPr lang="nb-NO" sz="1700" b="0" i="0" u="none" strike="noStrike" baseline="0" dirty="0"/>
              <a:t> </a:t>
            </a:r>
            <a:r>
              <a:rPr lang="nb-NO" sz="1700" b="0" i="0" u="none" strike="noStrike" baseline="0" dirty="0" err="1"/>
              <a:t>public</a:t>
            </a:r>
            <a:r>
              <a:rPr lang="nb-NO" sz="1700" b="0" i="0" u="none" strike="noStrike" baseline="0" dirty="0"/>
              <a:t> </a:t>
            </a:r>
            <a:r>
              <a:rPr lang="nb-NO" sz="1700" b="0" i="0" u="none" strike="noStrike" baseline="0" dirty="0" err="1"/>
              <a:t>attacks</a:t>
            </a:r>
            <a:r>
              <a:rPr lang="nb-NO" sz="1700" b="0" i="0" u="none" strike="noStrike" baseline="0" dirty="0"/>
              <a:t> </a:t>
            </a:r>
            <a:r>
              <a:rPr lang="nb-NO" sz="1700" b="0" i="0" u="none" strike="noStrike" baseline="0" dirty="0" err="1"/>
              <a:t>on</a:t>
            </a:r>
            <a:r>
              <a:rPr lang="nb-NO" sz="1700" b="0" i="0" u="none" strike="noStrike" baseline="0" dirty="0"/>
              <a:t> </a:t>
            </a:r>
            <a:r>
              <a:rPr lang="nb-NO" sz="1700" b="0" i="0" u="none" strike="noStrike" baseline="0" dirty="0" err="1"/>
              <a:t>the</a:t>
            </a:r>
            <a:r>
              <a:rPr lang="nb-NO" sz="1700" b="0" i="0" u="none" strike="noStrike" baseline="0" dirty="0"/>
              <a:t> </a:t>
            </a:r>
            <a:r>
              <a:rPr lang="nb-NO" sz="1700" b="0" i="0" u="none" strike="noStrike" baseline="0" dirty="0" err="1"/>
              <a:t>courts</a:t>
            </a:r>
            <a:r>
              <a:rPr lang="nb-NO" sz="1700" b="0" i="0" u="none" strike="noStrike" baseline="0" dirty="0"/>
              <a:t> and </a:t>
            </a:r>
            <a:r>
              <a:rPr lang="nb-NO" sz="1700" b="0" i="0" u="none" strike="noStrike" baseline="0" dirty="0" err="1"/>
              <a:t>on</a:t>
            </a:r>
            <a:r>
              <a:rPr lang="nb-NO" sz="1700" b="0" i="0" u="none" strike="noStrike" baseline="0" dirty="0"/>
              <a:t> </a:t>
            </a:r>
            <a:r>
              <a:rPr lang="nb-NO" sz="1700" b="0" i="0" u="none" strike="noStrike" baseline="0" dirty="0" err="1"/>
              <a:t>individual</a:t>
            </a:r>
            <a:r>
              <a:rPr lang="nb-NO" sz="1700" b="0" i="0" u="none" strike="noStrike" baseline="0" dirty="0"/>
              <a:t> </a:t>
            </a:r>
            <a:r>
              <a:rPr lang="nb-NO" sz="1700" b="0" i="0" u="none" strike="noStrike" baseline="0" dirty="0" err="1"/>
              <a:t>judges</a:t>
            </a:r>
            <a:endParaRPr lang="nb-NO" sz="1700" b="0" i="0" dirty="0">
              <a:effectLst/>
              <a:latin typeface="Helvetica" panose="020B0604020202020204" pitchFamily="34" charset="0"/>
            </a:endParaRPr>
          </a:p>
        </p:txBody>
      </p:sp>
      <p:pic>
        <p:nvPicPr>
          <p:cNvPr id="5" name="Bilde 4">
            <a:extLst>
              <a:ext uri="{FF2B5EF4-FFF2-40B4-BE49-F238E27FC236}">
                <a16:creationId xmlns:a16="http://schemas.microsoft.com/office/drawing/2014/main" id="{8EA27362-7959-43F2-8233-31BA1C55FAA2}"/>
              </a:ext>
            </a:extLst>
          </p:cNvPr>
          <p:cNvPicPr>
            <a:picLocks noChangeAspect="1"/>
          </p:cNvPicPr>
          <p:nvPr/>
        </p:nvPicPr>
        <p:blipFill>
          <a:blip r:embed="rId2"/>
          <a:srcRect l="15406" r="4900" b="2"/>
          <a:stretch/>
        </p:blipFill>
        <p:spPr>
          <a:xfrm>
            <a:off x="4981575" y="735286"/>
            <a:ext cx="6495042" cy="5419642"/>
          </a:xfrm>
          <a:prstGeom prst="rect">
            <a:avLst/>
          </a:prstGeom>
        </p:spPr>
      </p:pic>
    </p:spTree>
    <p:extLst>
      <p:ext uri="{BB962C8B-B14F-4D97-AF65-F5344CB8AC3E}">
        <p14:creationId xmlns:p14="http://schemas.microsoft.com/office/powerpoint/2010/main" val="685016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75947B0A-E21B-1840-AB82-648AA59539A4}"/>
              </a:ext>
            </a:extLst>
          </p:cNvPr>
          <p:cNvSpPr>
            <a:spLocks noGrp="1"/>
          </p:cNvSpPr>
          <p:nvPr>
            <p:ph type="title"/>
          </p:nvPr>
        </p:nvSpPr>
        <p:spPr>
          <a:xfrm>
            <a:off x="704088" y="914400"/>
            <a:ext cx="3799763" cy="1473200"/>
          </a:xfrm>
        </p:spPr>
        <p:txBody>
          <a:bodyPr>
            <a:normAutofit/>
          </a:bodyPr>
          <a:lstStyle/>
          <a:p>
            <a:r>
              <a:rPr lang="nb-NO" sz="3600" dirty="0"/>
              <a:t>USA – </a:t>
            </a:r>
            <a:r>
              <a:rPr lang="nb-NO" sz="3600" dirty="0" err="1"/>
              <a:t>political</a:t>
            </a:r>
            <a:r>
              <a:rPr lang="nb-NO" sz="3600" dirty="0"/>
              <a:t> </a:t>
            </a:r>
            <a:r>
              <a:rPr lang="nb-NO" sz="3600" dirty="0" err="1"/>
              <a:t>Context</a:t>
            </a:r>
            <a:endParaRPr lang="nb-NO" sz="3600" dirty="0"/>
          </a:p>
        </p:txBody>
      </p:sp>
      <p:cxnSp>
        <p:nvCxnSpPr>
          <p:cNvPr id="12" name="Straight Connector 11">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4672" y="722376"/>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Plassholder for innhold 2">
            <a:extLst>
              <a:ext uri="{FF2B5EF4-FFF2-40B4-BE49-F238E27FC236}">
                <a16:creationId xmlns:a16="http://schemas.microsoft.com/office/drawing/2014/main" id="{2919AC39-410B-1935-6869-1E5B59645611}"/>
              </a:ext>
            </a:extLst>
          </p:cNvPr>
          <p:cNvSpPr>
            <a:spLocks noGrp="1"/>
          </p:cNvSpPr>
          <p:nvPr>
            <p:ph idx="1"/>
          </p:nvPr>
        </p:nvSpPr>
        <p:spPr>
          <a:xfrm>
            <a:off x="704088" y="2387600"/>
            <a:ext cx="3799763" cy="3767328"/>
          </a:xfrm>
        </p:spPr>
        <p:txBody>
          <a:bodyPr>
            <a:normAutofit/>
          </a:bodyPr>
          <a:lstStyle/>
          <a:p>
            <a:pPr>
              <a:lnSpc>
                <a:spcPct val="100000"/>
              </a:lnSpc>
            </a:pPr>
            <a:r>
              <a:rPr lang="nb-NO" sz="1300" dirty="0"/>
              <a:t>Trump </a:t>
            </a:r>
            <a:r>
              <a:rPr lang="nb-NO" sz="1300" dirty="0" err="1"/>
              <a:t>elected</a:t>
            </a:r>
            <a:r>
              <a:rPr lang="nb-NO" sz="1300" dirty="0"/>
              <a:t> </a:t>
            </a:r>
            <a:r>
              <a:rPr lang="nb-NO" sz="1300" dirty="0" err="1"/>
              <a:t>with</a:t>
            </a:r>
            <a:r>
              <a:rPr lang="nb-NO" sz="1300" dirty="0"/>
              <a:t> </a:t>
            </a:r>
            <a:r>
              <a:rPr lang="nb-NO" sz="1300" dirty="0" err="1"/>
              <a:t>majority</a:t>
            </a:r>
            <a:r>
              <a:rPr lang="nb-NO" sz="1300" dirty="0"/>
              <a:t> in </a:t>
            </a:r>
            <a:r>
              <a:rPr lang="nb-NO" sz="1300" dirty="0" err="1"/>
              <a:t>HoR</a:t>
            </a:r>
            <a:r>
              <a:rPr lang="nb-NO" sz="1300" dirty="0"/>
              <a:t> and </a:t>
            </a:r>
            <a:r>
              <a:rPr lang="nb-NO" sz="1300" dirty="0" err="1"/>
              <a:t>Senate</a:t>
            </a:r>
            <a:endParaRPr lang="nb-NO" sz="1300" dirty="0"/>
          </a:p>
          <a:p>
            <a:pPr>
              <a:lnSpc>
                <a:spcPct val="100000"/>
              </a:lnSpc>
            </a:pPr>
            <a:r>
              <a:rPr lang="nb-NO" sz="1300" dirty="0"/>
              <a:t>More </a:t>
            </a:r>
            <a:r>
              <a:rPr lang="nb-NO" sz="1300" dirty="0" err="1"/>
              <a:t>than</a:t>
            </a:r>
            <a:r>
              <a:rPr lang="nb-NO" sz="1300" dirty="0"/>
              <a:t> 130 president order first </a:t>
            </a:r>
            <a:r>
              <a:rPr lang="nb-NO" sz="1300" dirty="0" err="1"/>
              <a:t>weeks</a:t>
            </a:r>
            <a:r>
              <a:rPr lang="nb-NO" sz="1300" dirty="0"/>
              <a:t> to </a:t>
            </a:r>
            <a:r>
              <a:rPr lang="nb-NO" sz="1300" dirty="0" err="1"/>
              <a:t>dismante</a:t>
            </a:r>
            <a:r>
              <a:rPr lang="nb-NO" sz="1300" dirty="0"/>
              <a:t> «Deep State» and to </a:t>
            </a:r>
            <a:r>
              <a:rPr lang="nb-NO" sz="1300" dirty="0" err="1"/>
              <a:t>regain</a:t>
            </a:r>
            <a:r>
              <a:rPr lang="nb-NO" sz="1300" dirty="0"/>
              <a:t> </a:t>
            </a:r>
            <a:r>
              <a:rPr lang="nb-NO" sz="1300" dirty="0" err="1"/>
              <a:t>power</a:t>
            </a:r>
            <a:r>
              <a:rPr lang="nb-NO" sz="1300" dirty="0"/>
              <a:t> from </a:t>
            </a:r>
            <a:r>
              <a:rPr lang="nb-NO" sz="1300" dirty="0" err="1"/>
              <a:t>the</a:t>
            </a:r>
            <a:r>
              <a:rPr lang="nb-NO" sz="1300" dirty="0"/>
              <a:t> «</a:t>
            </a:r>
            <a:r>
              <a:rPr lang="nb-NO" sz="1300" dirty="0" err="1"/>
              <a:t>radical</a:t>
            </a:r>
            <a:r>
              <a:rPr lang="nb-NO" sz="1300" dirty="0"/>
              <a:t> liberal elite»</a:t>
            </a:r>
          </a:p>
          <a:p>
            <a:pPr lvl="1">
              <a:lnSpc>
                <a:spcPct val="100000"/>
              </a:lnSpc>
            </a:pPr>
            <a:r>
              <a:rPr lang="nb-NO" sz="1300" dirty="0" err="1"/>
              <a:t>Apprehention</a:t>
            </a:r>
            <a:r>
              <a:rPr lang="nb-NO" sz="1300" dirty="0"/>
              <a:t> and </a:t>
            </a:r>
            <a:r>
              <a:rPr lang="nb-NO" sz="1300" dirty="0" err="1"/>
              <a:t>deportation</a:t>
            </a:r>
            <a:r>
              <a:rPr lang="nb-NO" sz="1300" dirty="0"/>
              <a:t> of </a:t>
            </a:r>
            <a:r>
              <a:rPr lang="nb-NO" sz="1300" dirty="0" err="1"/>
              <a:t>undocumentet</a:t>
            </a:r>
            <a:r>
              <a:rPr lang="nb-NO" sz="1300" dirty="0"/>
              <a:t> immigrants, </a:t>
            </a:r>
            <a:r>
              <a:rPr lang="nb-NO" sz="1300" dirty="0" err="1"/>
              <a:t>cut-downs</a:t>
            </a:r>
            <a:r>
              <a:rPr lang="nb-NO" sz="1300" dirty="0"/>
              <a:t> of </a:t>
            </a:r>
            <a:r>
              <a:rPr lang="nb-NO" sz="1300" dirty="0" err="1"/>
              <a:t>federal</a:t>
            </a:r>
            <a:r>
              <a:rPr lang="nb-NO" sz="1300" dirty="0"/>
              <a:t> </a:t>
            </a:r>
            <a:r>
              <a:rPr lang="nb-NO" sz="1300" dirty="0" err="1"/>
              <a:t>institutions</a:t>
            </a:r>
            <a:r>
              <a:rPr lang="nb-NO" sz="1300" dirty="0"/>
              <a:t>, </a:t>
            </a:r>
            <a:r>
              <a:rPr lang="nb-NO" sz="1300" dirty="0" err="1"/>
              <a:t>prohibition</a:t>
            </a:r>
            <a:r>
              <a:rPr lang="nb-NO" sz="1300" dirty="0"/>
              <a:t> </a:t>
            </a:r>
            <a:r>
              <a:rPr lang="nb-NO" sz="1300" dirty="0" err="1"/>
              <a:t>against</a:t>
            </a:r>
            <a:r>
              <a:rPr lang="nb-NO" sz="1300" dirty="0"/>
              <a:t> DEI, </a:t>
            </a:r>
            <a:r>
              <a:rPr lang="nb-NO" sz="1300" dirty="0" err="1"/>
              <a:t>sanctions</a:t>
            </a:r>
            <a:r>
              <a:rPr lang="nb-NO" sz="1300" dirty="0"/>
              <a:t>, </a:t>
            </a:r>
            <a:r>
              <a:rPr lang="nb-NO" sz="1300" dirty="0" err="1"/>
              <a:t>supression</a:t>
            </a:r>
            <a:r>
              <a:rPr lang="nb-NO" sz="1300" dirty="0"/>
              <a:t> of </a:t>
            </a:r>
            <a:r>
              <a:rPr lang="nb-NO" sz="1300" dirty="0" err="1"/>
              <a:t>political</a:t>
            </a:r>
            <a:r>
              <a:rPr lang="nb-NO" sz="1300" dirty="0"/>
              <a:t> support to Hamas and Gaza</a:t>
            </a:r>
          </a:p>
          <a:p>
            <a:pPr>
              <a:lnSpc>
                <a:spcPct val="100000"/>
              </a:lnSpc>
            </a:pPr>
            <a:r>
              <a:rPr lang="nb-NO" sz="1300" dirty="0"/>
              <a:t>Over 600 cases </a:t>
            </a:r>
            <a:r>
              <a:rPr lang="nb-NO" sz="1300" dirty="0" err="1"/>
              <a:t>before</a:t>
            </a:r>
            <a:r>
              <a:rPr lang="nb-NO" sz="1300" dirty="0"/>
              <a:t> </a:t>
            </a:r>
            <a:r>
              <a:rPr lang="nb-NO" sz="1300" dirty="0" err="1"/>
              <a:t>the</a:t>
            </a:r>
            <a:r>
              <a:rPr lang="nb-NO" sz="1300" dirty="0"/>
              <a:t> </a:t>
            </a:r>
            <a:r>
              <a:rPr lang="nb-NO" sz="1300" dirty="0" err="1"/>
              <a:t>courts</a:t>
            </a:r>
            <a:endParaRPr lang="nb-NO" sz="1300" dirty="0"/>
          </a:p>
        </p:txBody>
      </p:sp>
      <p:pic>
        <p:nvPicPr>
          <p:cNvPr id="5" name="Bilde 4">
            <a:extLst>
              <a:ext uri="{FF2B5EF4-FFF2-40B4-BE49-F238E27FC236}">
                <a16:creationId xmlns:a16="http://schemas.microsoft.com/office/drawing/2014/main" id="{6CA551CF-77F5-5B26-30DB-5CA515030C39}"/>
              </a:ext>
            </a:extLst>
          </p:cNvPr>
          <p:cNvPicPr>
            <a:picLocks noChangeAspect="1"/>
          </p:cNvPicPr>
          <p:nvPr/>
        </p:nvPicPr>
        <p:blipFill>
          <a:blip r:embed="rId2"/>
          <a:srcRect l="20005" r="-1" b="-1"/>
          <a:stretch/>
        </p:blipFill>
        <p:spPr>
          <a:xfrm>
            <a:off x="4981575" y="735286"/>
            <a:ext cx="6495042" cy="5419642"/>
          </a:xfrm>
          <a:prstGeom prst="rect">
            <a:avLst/>
          </a:prstGeom>
        </p:spPr>
      </p:pic>
    </p:spTree>
    <p:extLst>
      <p:ext uri="{BB962C8B-B14F-4D97-AF65-F5344CB8AC3E}">
        <p14:creationId xmlns:p14="http://schemas.microsoft.com/office/powerpoint/2010/main" val="203737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90C3341A-E048-4A44-F543-E800F78D2146}"/>
              </a:ext>
            </a:extLst>
          </p:cNvPr>
          <p:cNvSpPr>
            <a:spLocks noGrp="1"/>
          </p:cNvSpPr>
          <p:nvPr>
            <p:ph type="title"/>
          </p:nvPr>
        </p:nvSpPr>
        <p:spPr>
          <a:xfrm>
            <a:off x="704088" y="914400"/>
            <a:ext cx="5195889" cy="1316736"/>
          </a:xfrm>
        </p:spPr>
        <p:txBody>
          <a:bodyPr>
            <a:normAutofit/>
          </a:bodyPr>
          <a:lstStyle/>
          <a:p>
            <a:r>
              <a:rPr lang="nb-NO" dirty="0" err="1"/>
              <a:t>What</a:t>
            </a:r>
            <a:r>
              <a:rPr lang="nb-NO" dirty="0"/>
              <a:t> is </a:t>
            </a:r>
            <a:r>
              <a:rPr lang="nb-NO" dirty="0" err="1"/>
              <a:t>common</a:t>
            </a:r>
            <a:r>
              <a:rPr lang="nb-NO" dirty="0"/>
              <a:t>?</a:t>
            </a:r>
          </a:p>
        </p:txBody>
      </p:sp>
      <p:cxnSp>
        <p:nvCxnSpPr>
          <p:cNvPr id="14" name="Straight Connector 10">
            <a:extLst>
              <a:ext uri="{FF2B5EF4-FFF2-40B4-BE49-F238E27FC236}">
                <a16:creationId xmlns:a16="http://schemas.microsoft.com/office/drawing/2014/main" id="{F2B951FD-94F7-E138-3EC2-A66A551D91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4672" y="722376"/>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Plassholder for innhold 2">
            <a:extLst>
              <a:ext uri="{FF2B5EF4-FFF2-40B4-BE49-F238E27FC236}">
                <a16:creationId xmlns:a16="http://schemas.microsoft.com/office/drawing/2014/main" id="{FA73FC77-0E17-3DD9-C5A0-1089D932FA75}"/>
              </a:ext>
            </a:extLst>
          </p:cNvPr>
          <p:cNvSpPr>
            <a:spLocks noGrp="1"/>
          </p:cNvSpPr>
          <p:nvPr>
            <p:ph idx="1"/>
          </p:nvPr>
        </p:nvSpPr>
        <p:spPr>
          <a:xfrm>
            <a:off x="704088" y="2231136"/>
            <a:ext cx="5195889" cy="3931920"/>
          </a:xfrm>
        </p:spPr>
        <p:txBody>
          <a:bodyPr>
            <a:normAutofit/>
          </a:bodyPr>
          <a:lstStyle/>
          <a:p>
            <a:r>
              <a:rPr lang="nb-NO" sz="1700" dirty="0" err="1"/>
              <a:t>Cynical</a:t>
            </a:r>
            <a:r>
              <a:rPr lang="nb-NO" sz="1700" dirty="0"/>
              <a:t> </a:t>
            </a:r>
            <a:r>
              <a:rPr lang="nb-NO" sz="1700" dirty="0" err="1"/>
              <a:t>autocrats</a:t>
            </a:r>
            <a:r>
              <a:rPr lang="nb-NO" sz="1700" dirty="0"/>
              <a:t> </a:t>
            </a:r>
            <a:r>
              <a:rPr lang="nb-NO" sz="1700" dirty="0" err="1"/>
              <a:t>willing</a:t>
            </a:r>
            <a:r>
              <a:rPr lang="nb-NO" sz="1700" dirty="0"/>
              <a:t> to </a:t>
            </a:r>
            <a:r>
              <a:rPr lang="nb-NO" sz="1700" dirty="0" err="1"/>
              <a:t>utilize</a:t>
            </a:r>
            <a:r>
              <a:rPr lang="nb-NO" sz="1700" dirty="0"/>
              <a:t> </a:t>
            </a:r>
            <a:r>
              <a:rPr lang="nb-NO" sz="1700" dirty="0" err="1"/>
              <a:t>every</a:t>
            </a:r>
            <a:r>
              <a:rPr lang="nb-NO" sz="1700" dirty="0"/>
              <a:t> trick in </a:t>
            </a:r>
            <a:r>
              <a:rPr lang="nb-NO" sz="1700" dirty="0" err="1"/>
              <a:t>the</a:t>
            </a:r>
            <a:r>
              <a:rPr lang="nb-NO" sz="1700" dirty="0"/>
              <a:t> book</a:t>
            </a:r>
          </a:p>
          <a:p>
            <a:r>
              <a:rPr lang="nb-NO" sz="1700" dirty="0"/>
              <a:t>And to a </a:t>
            </a:r>
            <a:r>
              <a:rPr lang="nb-NO" sz="1700" dirty="0" err="1"/>
              <a:t>certain</a:t>
            </a:r>
            <a:r>
              <a:rPr lang="nb-NO" sz="1700" dirty="0"/>
              <a:t> </a:t>
            </a:r>
            <a:r>
              <a:rPr lang="nb-NO" sz="1700" dirty="0" err="1"/>
              <a:t>extent</a:t>
            </a:r>
            <a:r>
              <a:rPr lang="nb-NO" sz="1700" dirty="0"/>
              <a:t> </a:t>
            </a:r>
            <a:r>
              <a:rPr lang="nb-NO" sz="1700" dirty="0" err="1"/>
              <a:t>openly</a:t>
            </a:r>
            <a:r>
              <a:rPr lang="nb-NO" sz="1700" dirty="0"/>
              <a:t> </a:t>
            </a:r>
            <a:r>
              <a:rPr lang="nb-NO" sz="1700" dirty="0" err="1"/>
              <a:t>defy</a:t>
            </a:r>
            <a:r>
              <a:rPr lang="nb-NO" sz="1700" dirty="0"/>
              <a:t> </a:t>
            </a:r>
            <a:r>
              <a:rPr lang="nb-NO" sz="1700" dirty="0" err="1"/>
              <a:t>the</a:t>
            </a:r>
            <a:r>
              <a:rPr lang="nb-NO" sz="1700" dirty="0"/>
              <a:t> </a:t>
            </a:r>
            <a:r>
              <a:rPr lang="nb-NO" sz="1700" dirty="0" err="1"/>
              <a:t>law</a:t>
            </a:r>
            <a:endParaRPr lang="nb-NO" sz="1700" dirty="0"/>
          </a:p>
          <a:p>
            <a:r>
              <a:rPr lang="nb-NO" sz="1700" dirty="0" err="1"/>
              <a:t>They</a:t>
            </a:r>
            <a:r>
              <a:rPr lang="nb-NO" sz="1700" dirty="0"/>
              <a:t> have </a:t>
            </a:r>
            <a:r>
              <a:rPr lang="nb-NO" sz="1700" dirty="0" err="1"/>
              <a:t>considerable</a:t>
            </a:r>
            <a:r>
              <a:rPr lang="nb-NO" sz="1700" dirty="0"/>
              <a:t> </a:t>
            </a:r>
            <a:r>
              <a:rPr lang="nb-NO" sz="1700" dirty="0" err="1"/>
              <a:t>public</a:t>
            </a:r>
            <a:r>
              <a:rPr lang="nb-NO" sz="1700" dirty="0"/>
              <a:t> support</a:t>
            </a:r>
          </a:p>
          <a:p>
            <a:pPr lvl="1"/>
            <a:r>
              <a:rPr lang="nb-NO" sz="1700" dirty="0"/>
              <a:t>A </a:t>
            </a:r>
            <a:r>
              <a:rPr lang="nb-NO" sz="1700" dirty="0" err="1"/>
              <a:t>polarized</a:t>
            </a:r>
            <a:r>
              <a:rPr lang="nb-NO" sz="1700" dirty="0"/>
              <a:t> </a:t>
            </a:r>
            <a:r>
              <a:rPr lang="nb-NO" sz="1700" dirty="0" err="1"/>
              <a:t>society</a:t>
            </a:r>
            <a:endParaRPr lang="nb-NO" sz="1700" dirty="0"/>
          </a:p>
          <a:p>
            <a:pPr lvl="1"/>
            <a:r>
              <a:rPr lang="nb-NO" sz="1700" dirty="0" err="1"/>
              <a:t>Many</a:t>
            </a:r>
            <a:r>
              <a:rPr lang="nb-NO" sz="1700" dirty="0"/>
              <a:t> </a:t>
            </a:r>
            <a:r>
              <a:rPr lang="nb-NO" sz="1700" dirty="0" err="1"/>
              <a:t>give</a:t>
            </a:r>
            <a:r>
              <a:rPr lang="nb-NO" sz="1700" dirty="0"/>
              <a:t> support </a:t>
            </a:r>
            <a:r>
              <a:rPr lang="nb-NO" sz="1700" dirty="0" err="1"/>
              <a:t>because</a:t>
            </a:r>
            <a:r>
              <a:rPr lang="nb-NO" sz="1700" dirty="0"/>
              <a:t> </a:t>
            </a:r>
            <a:r>
              <a:rPr lang="nb-NO" sz="1700" dirty="0" err="1"/>
              <a:t>they</a:t>
            </a:r>
            <a:endParaRPr lang="nb-NO" sz="1700" dirty="0"/>
          </a:p>
          <a:p>
            <a:pPr lvl="2"/>
            <a:r>
              <a:rPr lang="nb-NO" sz="1700" dirty="0" err="1"/>
              <a:t>feel</a:t>
            </a:r>
            <a:r>
              <a:rPr lang="nb-NO" sz="1700" dirty="0"/>
              <a:t> </a:t>
            </a:r>
            <a:r>
              <a:rPr lang="nb-NO" sz="1700" dirty="0" err="1"/>
              <a:t>overlooked</a:t>
            </a:r>
            <a:endParaRPr lang="nb-NO" sz="1700" dirty="0"/>
          </a:p>
          <a:p>
            <a:pPr lvl="2"/>
            <a:r>
              <a:rPr lang="nb-NO" sz="1700" dirty="0"/>
              <a:t>have </a:t>
            </a:r>
            <a:r>
              <a:rPr lang="nb-NO" sz="1700" dirty="0" err="1"/>
              <a:t>low</a:t>
            </a:r>
            <a:r>
              <a:rPr lang="nb-NO" sz="1700" dirty="0"/>
              <a:t> </a:t>
            </a:r>
            <a:r>
              <a:rPr lang="nb-NO" sz="1700" dirty="0" err="1"/>
              <a:t>levels</a:t>
            </a:r>
            <a:r>
              <a:rPr lang="nb-NO" sz="1700" dirty="0"/>
              <a:t> og trust</a:t>
            </a:r>
          </a:p>
          <a:p>
            <a:pPr lvl="2"/>
            <a:r>
              <a:rPr lang="nb-NO" sz="1700" dirty="0" err="1"/>
              <a:t>are</a:t>
            </a:r>
            <a:r>
              <a:rPr lang="nb-NO" sz="1700" dirty="0"/>
              <a:t> </a:t>
            </a:r>
            <a:r>
              <a:rPr lang="nb-NO" sz="1700" dirty="0" err="1"/>
              <a:t>angry</a:t>
            </a:r>
            <a:r>
              <a:rPr lang="nb-NO" sz="1700" dirty="0"/>
              <a:t> and </a:t>
            </a:r>
            <a:r>
              <a:rPr lang="nb-NO" sz="1700" dirty="0" err="1"/>
              <a:t>frustrated</a:t>
            </a:r>
            <a:endParaRPr lang="nb-NO" sz="1700" dirty="0"/>
          </a:p>
          <a:p>
            <a:pPr lvl="2"/>
            <a:r>
              <a:rPr lang="nb-NO" sz="1700" dirty="0" err="1"/>
              <a:t>are</a:t>
            </a:r>
            <a:r>
              <a:rPr lang="nb-NO" sz="1700" dirty="0"/>
              <a:t> </a:t>
            </a:r>
            <a:r>
              <a:rPr lang="nb-NO" sz="1700" dirty="0" err="1"/>
              <a:t>frightened</a:t>
            </a:r>
            <a:r>
              <a:rPr lang="nb-NO" sz="1700" dirty="0"/>
              <a:t> and </a:t>
            </a:r>
            <a:r>
              <a:rPr lang="nb-NO" sz="1700" dirty="0" err="1"/>
              <a:t>believe</a:t>
            </a:r>
            <a:r>
              <a:rPr lang="nb-NO" sz="1700" dirty="0"/>
              <a:t> </a:t>
            </a:r>
            <a:r>
              <a:rPr lang="nb-NO" sz="1700" dirty="0" err="1"/>
              <a:t>the</a:t>
            </a:r>
            <a:r>
              <a:rPr lang="nb-NO" sz="1700" dirty="0"/>
              <a:t> </a:t>
            </a:r>
            <a:r>
              <a:rPr lang="nb-NO" sz="1700" dirty="0" err="1"/>
              <a:t>authorities</a:t>
            </a:r>
            <a:r>
              <a:rPr lang="nb-NO" sz="1700" dirty="0"/>
              <a:t> </a:t>
            </a:r>
            <a:r>
              <a:rPr lang="nb-NO" sz="1700" dirty="0" err="1"/>
              <a:t>secure</a:t>
            </a:r>
            <a:r>
              <a:rPr lang="nb-NO" sz="1700" dirty="0"/>
              <a:t> </a:t>
            </a:r>
            <a:r>
              <a:rPr lang="nb-NO" sz="1700" dirty="0" err="1"/>
              <a:t>them</a:t>
            </a:r>
            <a:endParaRPr lang="nb-NO" sz="1700" dirty="0"/>
          </a:p>
        </p:txBody>
      </p:sp>
      <p:pic>
        <p:nvPicPr>
          <p:cNvPr id="4" name="Bilde 3" descr="Et bilde som inneholder tekst, glass, plakat, skjermbilde&#10;&#10;KI-generert innhold kan være feil.">
            <a:extLst>
              <a:ext uri="{FF2B5EF4-FFF2-40B4-BE49-F238E27FC236}">
                <a16:creationId xmlns:a16="http://schemas.microsoft.com/office/drawing/2014/main" id="{0D8A85A7-B727-10C3-FCCF-69A23D196420}"/>
              </a:ext>
            </a:extLst>
          </p:cNvPr>
          <p:cNvPicPr>
            <a:picLocks noChangeAspect="1"/>
          </p:cNvPicPr>
          <p:nvPr/>
        </p:nvPicPr>
        <p:blipFill>
          <a:blip r:embed="rId2"/>
          <a:srcRect t="4403" r="-1" b="16277"/>
          <a:stretch/>
        </p:blipFill>
        <p:spPr>
          <a:xfrm>
            <a:off x="6420752" y="-1"/>
            <a:ext cx="5771248" cy="6857999"/>
          </a:xfrm>
          <a:prstGeom prst="rect">
            <a:avLst/>
          </a:prstGeom>
        </p:spPr>
      </p:pic>
    </p:spTree>
    <p:extLst>
      <p:ext uri="{BB962C8B-B14F-4D97-AF65-F5344CB8AC3E}">
        <p14:creationId xmlns:p14="http://schemas.microsoft.com/office/powerpoint/2010/main" val="3679804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32965AB-03CD-64AB-523A-5F26A58A5EEA}"/>
              </a:ext>
            </a:extLst>
          </p:cNvPr>
          <p:cNvSpPr>
            <a:spLocks noGrp="1"/>
          </p:cNvSpPr>
          <p:nvPr>
            <p:ph type="title"/>
          </p:nvPr>
        </p:nvSpPr>
        <p:spPr>
          <a:xfrm>
            <a:off x="635000" y="640823"/>
            <a:ext cx="4061949" cy="5583148"/>
          </a:xfrm>
        </p:spPr>
        <p:txBody>
          <a:bodyPr anchor="ctr">
            <a:normAutofit/>
          </a:bodyPr>
          <a:lstStyle/>
          <a:p>
            <a:r>
              <a:rPr lang="nb-NO" sz="5400" dirty="0" err="1"/>
              <a:t>Autocratic</a:t>
            </a:r>
            <a:r>
              <a:rPr lang="nb-NO" sz="5400" dirty="0"/>
              <a:t> </a:t>
            </a:r>
            <a:r>
              <a:rPr lang="nb-NO" sz="5400" dirty="0" err="1"/>
              <a:t>techniques</a:t>
            </a:r>
            <a:endParaRPr lang="nb-NO" sz="5400" dirty="0"/>
          </a:p>
        </p:txBody>
      </p:sp>
      <p:graphicFrame>
        <p:nvGraphicFramePr>
          <p:cNvPr id="5" name="Plassholder for innhold 2">
            <a:extLst>
              <a:ext uri="{FF2B5EF4-FFF2-40B4-BE49-F238E27FC236}">
                <a16:creationId xmlns:a16="http://schemas.microsoft.com/office/drawing/2014/main" id="{E5C05BB6-F0F5-86DE-A7DC-A7295B748599}"/>
              </a:ext>
            </a:extLst>
          </p:cNvPr>
          <p:cNvGraphicFramePr>
            <a:graphicFrameLocks noGrp="1"/>
          </p:cNvGraphicFramePr>
          <p:nvPr>
            <p:ph idx="1"/>
            <p:extLst>
              <p:ext uri="{D42A27DB-BD31-4B8C-83A1-F6EECF244321}">
                <p14:modId xmlns:p14="http://schemas.microsoft.com/office/powerpoint/2010/main" val="1601702555"/>
              </p:ext>
            </p:extLst>
          </p:nvPr>
        </p:nvGraphicFramePr>
        <p:xfrm>
          <a:off x="4696949" y="431644"/>
          <a:ext cx="7317300" cy="6091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98022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259DD244-BF1C-019B-948E-24169BA79F65}"/>
              </a:ext>
            </a:extLst>
          </p:cNvPr>
          <p:cNvSpPr>
            <a:spLocks noGrp="1"/>
          </p:cNvSpPr>
          <p:nvPr>
            <p:ph type="title"/>
          </p:nvPr>
        </p:nvSpPr>
        <p:spPr>
          <a:xfrm>
            <a:off x="685800" y="899024"/>
            <a:ext cx="3076032" cy="3914947"/>
          </a:xfrm>
        </p:spPr>
        <p:txBody>
          <a:bodyPr vert="horz" lIns="91440" tIns="45720" rIns="91440" bIns="45720" rtlCol="0" anchor="t">
            <a:normAutofit/>
          </a:bodyPr>
          <a:lstStyle/>
          <a:p>
            <a:r>
              <a:rPr lang="en-US" sz="3400"/>
              <a:t>Undermining by neglect</a:t>
            </a:r>
          </a:p>
        </p:txBody>
      </p:sp>
      <p:pic>
        <p:nvPicPr>
          <p:cNvPr id="5" name="Plassholder for innhold 4" descr="Et bilde som inneholder tekst, klær, mann, skjermbilde&#10;&#10;KI-generert innhold kan være feil.">
            <a:extLst>
              <a:ext uri="{FF2B5EF4-FFF2-40B4-BE49-F238E27FC236}">
                <a16:creationId xmlns:a16="http://schemas.microsoft.com/office/drawing/2014/main" id="{509A74EF-CF30-F04B-4FC4-68C5EF343861}"/>
              </a:ext>
            </a:extLst>
          </p:cNvPr>
          <p:cNvPicPr>
            <a:picLocks noGrp="1" noChangeAspect="1"/>
          </p:cNvPicPr>
          <p:nvPr>
            <p:ph idx="1"/>
          </p:nvPr>
        </p:nvPicPr>
        <p:blipFill>
          <a:blip r:embed="rId2"/>
          <a:srcRect l="5139"/>
          <a:stretch>
            <a:fillRect/>
          </a:stretch>
        </p:blipFill>
        <p:spPr>
          <a:xfrm>
            <a:off x="3686175" y="68830"/>
            <a:ext cx="8570790" cy="6789167"/>
          </a:xfrm>
          <a:prstGeom prst="rect">
            <a:avLst/>
          </a:prstGeom>
        </p:spPr>
      </p:pic>
      <p:cxnSp>
        <p:nvCxnSpPr>
          <p:cNvPr id="16" name="Straight Connector 15">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3716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8681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1DDEB98-E233-2C79-2E21-B88845482462}"/>
              </a:ext>
            </a:extLst>
          </p:cNvPr>
          <p:cNvSpPr>
            <a:spLocks noGrp="1"/>
          </p:cNvSpPr>
          <p:nvPr>
            <p:ph type="title"/>
          </p:nvPr>
        </p:nvSpPr>
        <p:spPr/>
        <p:txBody>
          <a:bodyPr>
            <a:normAutofit fontScale="90000"/>
          </a:bodyPr>
          <a:lstStyle/>
          <a:p>
            <a:r>
              <a:rPr lang="nb-NO" dirty="0"/>
              <a:t>How to </a:t>
            </a:r>
            <a:r>
              <a:rPr lang="nb-NO" dirty="0" err="1"/>
              <a:t>distinguish</a:t>
            </a:r>
            <a:r>
              <a:rPr lang="nb-NO" dirty="0"/>
              <a:t> </a:t>
            </a:r>
            <a:r>
              <a:rPr lang="nb-NO" dirty="0" err="1"/>
              <a:t>between</a:t>
            </a:r>
            <a:r>
              <a:rPr lang="nb-NO" dirty="0"/>
              <a:t> </a:t>
            </a:r>
            <a:r>
              <a:rPr lang="nb-NO" dirty="0" err="1"/>
              <a:t>attacks</a:t>
            </a:r>
            <a:r>
              <a:rPr lang="nb-NO" dirty="0"/>
              <a:t> and bona </a:t>
            </a:r>
            <a:r>
              <a:rPr lang="nb-NO" dirty="0" err="1"/>
              <a:t>fide</a:t>
            </a:r>
            <a:r>
              <a:rPr lang="nb-NO" dirty="0"/>
              <a:t> </a:t>
            </a:r>
            <a:r>
              <a:rPr lang="nb-NO" dirty="0" err="1"/>
              <a:t>court</a:t>
            </a:r>
            <a:r>
              <a:rPr lang="nb-NO" dirty="0"/>
              <a:t> reforms?</a:t>
            </a:r>
          </a:p>
        </p:txBody>
      </p:sp>
      <p:sp>
        <p:nvSpPr>
          <p:cNvPr id="3" name="Plassholder for innhold 2">
            <a:extLst>
              <a:ext uri="{FF2B5EF4-FFF2-40B4-BE49-F238E27FC236}">
                <a16:creationId xmlns:a16="http://schemas.microsoft.com/office/drawing/2014/main" id="{B0453D78-D75F-CA57-D18A-290D35A6C30B}"/>
              </a:ext>
            </a:extLst>
          </p:cNvPr>
          <p:cNvSpPr>
            <a:spLocks noGrp="1"/>
          </p:cNvSpPr>
          <p:nvPr>
            <p:ph idx="1"/>
          </p:nvPr>
        </p:nvSpPr>
        <p:spPr/>
        <p:txBody>
          <a:bodyPr>
            <a:normAutofit fontScale="92500"/>
          </a:bodyPr>
          <a:lstStyle/>
          <a:p>
            <a:r>
              <a:rPr lang="nb-NO" dirty="0" err="1"/>
              <a:t>Apply</a:t>
            </a:r>
            <a:r>
              <a:rPr lang="nb-NO" dirty="0"/>
              <a:t> a </a:t>
            </a:r>
            <a:r>
              <a:rPr lang="nb-NO" dirty="0" err="1"/>
              <a:t>holistic</a:t>
            </a:r>
            <a:r>
              <a:rPr lang="nb-NO" dirty="0"/>
              <a:t> </a:t>
            </a:r>
            <a:r>
              <a:rPr lang="nb-NO" dirty="0" err="1"/>
              <a:t>approach</a:t>
            </a:r>
            <a:r>
              <a:rPr lang="nb-NO" dirty="0"/>
              <a:t> – </a:t>
            </a:r>
            <a:r>
              <a:rPr lang="nb-NO" dirty="0" err="1"/>
              <a:t>deliberate</a:t>
            </a:r>
            <a:r>
              <a:rPr lang="nb-NO" dirty="0"/>
              <a:t> and </a:t>
            </a:r>
            <a:r>
              <a:rPr lang="nb-NO" dirty="0" err="1"/>
              <a:t>systematic</a:t>
            </a:r>
            <a:endParaRPr lang="nb-NO" dirty="0"/>
          </a:p>
          <a:p>
            <a:pPr lvl="1"/>
            <a:r>
              <a:rPr lang="nb-NO" dirty="0" err="1"/>
              <a:t>Rule</a:t>
            </a:r>
            <a:r>
              <a:rPr lang="nb-NO" dirty="0"/>
              <a:t> </a:t>
            </a:r>
            <a:r>
              <a:rPr lang="nb-NO" dirty="0" err="1"/>
              <a:t>of</a:t>
            </a:r>
            <a:r>
              <a:rPr lang="nb-NO" dirty="0"/>
              <a:t> </a:t>
            </a:r>
            <a:r>
              <a:rPr lang="nb-NO" dirty="0" err="1"/>
              <a:t>law</a:t>
            </a:r>
            <a:r>
              <a:rPr lang="nb-NO" dirty="0"/>
              <a:t> backsliding: </a:t>
            </a:r>
            <a:r>
              <a:rPr lang="en-US" sz="1800" dirty="0">
                <a:effectLst/>
                <a:latin typeface="Times New Roman" panose="02020603050405020304" pitchFamily="18" charset="0"/>
                <a:ea typeface="Calibri" panose="020F0502020204030204" pitchFamily="34" charset="0"/>
              </a:rPr>
              <a:t>“the process through which elected public authorities </a:t>
            </a:r>
            <a:r>
              <a:rPr lang="en-US" sz="1800" dirty="0">
                <a:solidFill>
                  <a:srgbClr val="FF0000"/>
                </a:solidFill>
                <a:effectLst/>
                <a:latin typeface="Times New Roman" panose="02020603050405020304" pitchFamily="18" charset="0"/>
                <a:ea typeface="Calibri" panose="020F0502020204030204" pitchFamily="34" charset="0"/>
              </a:rPr>
              <a:t>deliberately</a:t>
            </a:r>
            <a:r>
              <a:rPr lang="en-US" sz="1800" dirty="0">
                <a:effectLst/>
                <a:latin typeface="Times New Roman" panose="02020603050405020304" pitchFamily="18" charset="0"/>
                <a:ea typeface="Calibri" panose="020F0502020204030204" pitchFamily="34" charset="0"/>
              </a:rPr>
              <a:t> implement governmental blueprints which aim to s</a:t>
            </a:r>
            <a:r>
              <a:rPr lang="en-US" sz="1800" dirty="0">
                <a:solidFill>
                  <a:srgbClr val="FF0000"/>
                </a:solidFill>
                <a:effectLst/>
                <a:latin typeface="Times New Roman" panose="02020603050405020304" pitchFamily="18" charset="0"/>
                <a:ea typeface="Calibri" panose="020F0502020204030204" pitchFamily="34" charset="0"/>
              </a:rPr>
              <a:t>ystematically</a:t>
            </a:r>
            <a:r>
              <a:rPr lang="en-US" sz="1800" dirty="0">
                <a:effectLst/>
                <a:latin typeface="Times New Roman" panose="02020603050405020304" pitchFamily="18" charset="0"/>
                <a:ea typeface="Calibri" panose="020F0502020204030204" pitchFamily="34" charset="0"/>
              </a:rPr>
              <a:t> weaken, annihilate or capture internal checks on power with the view of dismantling the liberal democratic state and entrenching the long-term rule of the dominant party.” (</a:t>
            </a:r>
            <a:r>
              <a:rPr lang="en-US" sz="1800" dirty="0" err="1">
                <a:effectLst/>
                <a:latin typeface="Calibri" panose="020F0502020204030204" pitchFamily="34" charset="0"/>
                <a:ea typeface="Calibri" panose="020F0502020204030204" pitchFamily="34" charset="0"/>
                <a:cs typeface="Arial" panose="020B0604020202020204" pitchFamily="34" charset="0"/>
              </a:rPr>
              <a:t>Pech</a:t>
            </a:r>
            <a:r>
              <a:rPr lang="en-US" sz="1800" dirty="0">
                <a:effectLst/>
                <a:latin typeface="Calibri" panose="020F0502020204030204" pitchFamily="34" charset="0"/>
                <a:ea typeface="Calibri" panose="020F0502020204030204" pitchFamily="34" charset="0"/>
                <a:cs typeface="Arial" panose="020B0604020202020204" pitchFamily="34" charset="0"/>
              </a:rPr>
              <a:t>, L., and </a:t>
            </a:r>
            <a:r>
              <a:rPr lang="en-US" sz="1800" dirty="0" err="1">
                <a:effectLst/>
                <a:latin typeface="Calibri" panose="020F0502020204030204" pitchFamily="34" charset="0"/>
                <a:ea typeface="Calibri" panose="020F0502020204030204" pitchFamily="34" charset="0"/>
                <a:cs typeface="Arial" panose="020B0604020202020204" pitchFamily="34" charset="0"/>
              </a:rPr>
              <a:t>Scheppele</a:t>
            </a:r>
            <a:r>
              <a:rPr lang="en-US" sz="1800" dirty="0">
                <a:effectLst/>
                <a:latin typeface="Calibri" panose="020F0502020204030204" pitchFamily="34" charset="0"/>
                <a:ea typeface="Calibri" panose="020F0502020204030204" pitchFamily="34" charset="0"/>
                <a:cs typeface="Arial" panose="020B0604020202020204" pitchFamily="34" charset="0"/>
              </a:rPr>
              <a:t>, K. (2017))</a:t>
            </a:r>
          </a:p>
          <a:p>
            <a:pPr lvl="1"/>
            <a:r>
              <a:rPr lang="en-US" dirty="0">
                <a:effectLst/>
                <a:latin typeface="Calibri" panose="020F0502020204030204" pitchFamily="34" charset="0"/>
                <a:ea typeface="Calibri" panose="020F0502020204030204" pitchFamily="34" charset="0"/>
                <a:cs typeface="Arial" panose="020B0604020202020204" pitchFamily="34" charset="0"/>
              </a:rPr>
              <a:t>ECtHR </a:t>
            </a:r>
            <a:r>
              <a:rPr lang="en-US" dirty="0" err="1">
                <a:effectLst/>
                <a:latin typeface="Calibri" panose="020F0502020204030204" pitchFamily="34" charset="0"/>
                <a:ea typeface="Calibri" panose="020F0502020204030204" pitchFamily="34" charset="0"/>
                <a:cs typeface="Arial" panose="020B0604020202020204" pitchFamily="34" charset="0"/>
              </a:rPr>
              <a:t>Grzęda</a:t>
            </a:r>
            <a:r>
              <a:rPr lang="en-US" dirty="0">
                <a:effectLst/>
                <a:latin typeface="Calibri" panose="020F0502020204030204" pitchFamily="34" charset="0"/>
                <a:ea typeface="Calibri" panose="020F0502020204030204" pitchFamily="34" charset="0"/>
                <a:cs typeface="Arial" panose="020B0604020202020204" pitchFamily="34" charset="0"/>
              </a:rPr>
              <a:t> v. Poland:</a:t>
            </a:r>
          </a:p>
          <a:p>
            <a:pPr lvl="1"/>
            <a:r>
              <a:rPr lang="en-US" sz="1700" dirty="0">
                <a:latin typeface="Times New Roman" panose="02020603050405020304" pitchFamily="18" charset="0"/>
                <a:cs typeface="Times New Roman" panose="02020603050405020304" pitchFamily="18" charset="0"/>
              </a:rPr>
              <a:t>The Court notes that the </a:t>
            </a:r>
            <a:r>
              <a:rPr lang="en-US" sz="1700" dirty="0">
                <a:solidFill>
                  <a:srgbClr val="FF0000"/>
                </a:solidFill>
                <a:latin typeface="Times New Roman" panose="02020603050405020304" pitchFamily="18" charset="0"/>
                <a:cs typeface="Times New Roman" panose="02020603050405020304" pitchFamily="18" charset="0"/>
              </a:rPr>
              <a:t>whole sequence </a:t>
            </a:r>
            <a:r>
              <a:rPr lang="en-US" sz="1700" dirty="0">
                <a:latin typeface="Times New Roman" panose="02020603050405020304" pitchFamily="18" charset="0"/>
                <a:cs typeface="Times New Roman" panose="02020603050405020304" pitchFamily="18" charset="0"/>
              </a:rPr>
              <a:t>of events in Poland (see paragraphs 14-28 above) vividly demonstrates that successive judicial reforms </a:t>
            </a:r>
            <a:r>
              <a:rPr lang="en-US" sz="1700" dirty="0">
                <a:solidFill>
                  <a:srgbClr val="FF0000"/>
                </a:solidFill>
                <a:latin typeface="Times New Roman" panose="02020603050405020304" pitchFamily="18" charset="0"/>
                <a:cs typeface="Times New Roman" panose="02020603050405020304" pitchFamily="18" charset="0"/>
              </a:rPr>
              <a:t>were aimed </a:t>
            </a:r>
            <a:r>
              <a:rPr lang="en-US" sz="1700" dirty="0">
                <a:latin typeface="Times New Roman" panose="02020603050405020304" pitchFamily="18" charset="0"/>
                <a:cs typeface="Times New Roman" panose="02020603050405020304" pitchFamily="18" charset="0"/>
              </a:rPr>
              <a:t>at weakening judicial independence, starting with the grave irregularities in the election of judges of the Constitutional Court in December 2015, then, in particular, </a:t>
            </a:r>
            <a:r>
              <a:rPr lang="en-US" sz="1700" dirty="0" err="1">
                <a:latin typeface="Times New Roman" panose="02020603050405020304" pitchFamily="18" charset="0"/>
                <a:cs typeface="Times New Roman" panose="02020603050405020304" pitchFamily="18" charset="0"/>
              </a:rPr>
              <a:t>remodelling</a:t>
            </a:r>
            <a:r>
              <a:rPr lang="en-US" sz="1700" dirty="0">
                <a:latin typeface="Times New Roman" panose="02020603050405020304" pitchFamily="18" charset="0"/>
                <a:cs typeface="Times New Roman" panose="02020603050405020304" pitchFamily="18" charset="0"/>
              </a:rPr>
              <a:t> the NCJ and setting up new chambers in the Supreme Court, while extending the Minister of Justice’s control over the courts and increasing his role in matters of judicial discipline. (…) As a result of the successive reforms, the judiciary – an autonomous branch of State power – has been exposed to interference by the executive and legislative powers and thus substantially weakened. </a:t>
            </a:r>
            <a:endParaRPr lang="nb-NO" sz="1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8326756"/>
      </p:ext>
    </p:extLst>
  </p:cSld>
  <p:clrMapOvr>
    <a:masterClrMapping/>
  </p:clrMapOvr>
</p:sld>
</file>

<file path=ppt/theme/theme1.xml><?xml version="1.0" encoding="utf-8"?>
<a:theme xmlns:a="http://schemas.openxmlformats.org/drawingml/2006/main" name="ChronicleVTI">
  <a:themeElements>
    <a:clrScheme name="Chronicle">
      <a:dk1>
        <a:srgbClr val="000000"/>
      </a:dk1>
      <a:lt1>
        <a:srgbClr val="FFFFFF"/>
      </a:lt1>
      <a:dk2>
        <a:srgbClr val="1C1C32"/>
      </a:dk2>
      <a:lt2>
        <a:srgbClr val="F8F4F1"/>
      </a:lt2>
      <a:accent1>
        <a:srgbClr val="734B67"/>
      </a:accent1>
      <a:accent2>
        <a:srgbClr val="959EBB"/>
      </a:accent2>
      <a:accent3>
        <a:srgbClr val="596781"/>
      </a:accent3>
      <a:accent4>
        <a:srgbClr val="7F6E8C"/>
      </a:accent4>
      <a:accent5>
        <a:srgbClr val="DB9A8F"/>
      </a:accent5>
      <a:accent6>
        <a:srgbClr val="C29AB1"/>
      </a:accent6>
      <a:hlink>
        <a:srgbClr val="778BA2"/>
      </a:hlink>
      <a:folHlink>
        <a:srgbClr val="A27C99"/>
      </a:folHlink>
    </a:clrScheme>
    <a:fontScheme name="Univers Calisto">
      <a:majorFont>
        <a:latin typeface="Univers Condensed"/>
        <a:ea typeface=""/>
        <a:cs typeface=""/>
      </a:majorFont>
      <a:minorFont>
        <a:latin typeface="Calisto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hronicleVTI" id="{508E4D90-5116-4BF0-876B-3F422DD1F65F}" vid="{AA21DC3D-92A8-43A4-8358-ED428371CD55}"/>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463b6811-b0a4-4b2a-b932-72c4c970c5d2}" enabled="0" method="" siteId="{463b6811-b0a4-4b2a-b932-72c4c970c5d2}" removed="1"/>
</clbl:labelList>
</file>

<file path=docProps/app.xml><?xml version="1.0" encoding="utf-8"?>
<Properties xmlns="http://schemas.openxmlformats.org/officeDocument/2006/extended-properties" xmlns:vt="http://schemas.openxmlformats.org/officeDocument/2006/docPropsVTypes">
  <TotalTime>0</TotalTime>
  <Words>661</Words>
  <Application>Microsoft Office PowerPoint</Application>
  <PresentationFormat>Widescreen</PresentationFormat>
  <Paragraphs>60</Paragraphs>
  <Slides>9</Slides>
  <Notes>1</Notes>
  <HiddenSlides>0</HiddenSlides>
  <MMClips>0</MMClips>
  <ScaleCrop>false</ScaleCrop>
  <HeadingPairs>
    <vt:vector size="6" baseType="variant">
      <vt:variant>
        <vt:lpstr>Brukte skrifter</vt:lpstr>
      </vt:variant>
      <vt:variant>
        <vt:i4>7</vt:i4>
      </vt:variant>
      <vt:variant>
        <vt:lpstr>Tema</vt:lpstr>
      </vt:variant>
      <vt:variant>
        <vt:i4>1</vt:i4>
      </vt:variant>
      <vt:variant>
        <vt:lpstr>Lysbildetitler</vt:lpstr>
      </vt:variant>
      <vt:variant>
        <vt:i4>9</vt:i4>
      </vt:variant>
    </vt:vector>
  </HeadingPairs>
  <TitlesOfParts>
    <vt:vector size="17" baseType="lpstr">
      <vt:lpstr>Aptos</vt:lpstr>
      <vt:lpstr>Arial</vt:lpstr>
      <vt:lpstr>Calibri</vt:lpstr>
      <vt:lpstr>Calisto MT</vt:lpstr>
      <vt:lpstr>Helvetica</vt:lpstr>
      <vt:lpstr>Times New Roman</vt:lpstr>
      <vt:lpstr>Univers Condensed</vt:lpstr>
      <vt:lpstr>ChronicleVTI</vt:lpstr>
      <vt:lpstr>UNDER PRESSURE: THE CHALLENGE OF JUDICIAL INDEPENDENCE</vt:lpstr>
      <vt:lpstr>Democracy in decline, and the judiciary is an important target</vt:lpstr>
      <vt:lpstr>hungary – political context</vt:lpstr>
      <vt:lpstr>Polen – political context</vt:lpstr>
      <vt:lpstr>USA – political Context</vt:lpstr>
      <vt:lpstr>What is common?</vt:lpstr>
      <vt:lpstr>Autocratic techniques</vt:lpstr>
      <vt:lpstr>Undermining by neglect</vt:lpstr>
      <vt:lpstr>How to distinguish between attacks and bona fide court reforms?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Hans Petter Graver</dc:creator>
  <cp:lastModifiedBy>Hans Petter Graver</cp:lastModifiedBy>
  <cp:revision>5</cp:revision>
  <dcterms:created xsi:type="dcterms:W3CDTF">2025-04-23T07:13:09Z</dcterms:created>
  <dcterms:modified xsi:type="dcterms:W3CDTF">2026-02-23T06:32:15Z</dcterms:modified>
</cp:coreProperties>
</file>