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</p:sldMasterIdLst>
  <p:notesMasterIdLst>
    <p:notesMasterId r:id="rId11"/>
  </p:notesMasterIdLst>
  <p:sldIdLst>
    <p:sldId id="256" r:id="rId2"/>
    <p:sldId id="257" r:id="rId3"/>
    <p:sldId id="258" r:id="rId4"/>
    <p:sldId id="259" r:id="rId5"/>
    <p:sldId id="260" r:id="rId6"/>
    <p:sldId id="261" r:id="rId7"/>
    <p:sldId id="265" r:id="rId8"/>
    <p:sldId id="266" r:id="rId9"/>
    <p:sldId id="264" r:id="rId10"/>
  </p:sldIdLst>
  <p:sldSz cx="18288000" cy="10287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15" roundtripDataSignature="AMtx7mj8t7SAMBAWvn8udyxq1zJgRGlnY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5" d="100"/>
          <a:sy n="45" d="100"/>
        </p:scale>
        <p:origin x="820" y="34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customschemas.google.com/relationships/presentationmetadata" Target="meta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marR="0" lvl="0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9845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sz="11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g3d2f3d685d5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2" name="Google Shape;102;g3d2f3d685d5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21" name="Google Shape;121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40" name="Google Shape;14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5" name="Google Shape;16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66" name="Google Shape;16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58EF3A1A-934D-1E5D-AFE9-F610E6F60A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>
            <a:extLst>
              <a:ext uri="{FF2B5EF4-FFF2-40B4-BE49-F238E27FC236}">
                <a16:creationId xmlns:a16="http://schemas.microsoft.com/office/drawing/2014/main" id="{0014F270-6909-2F0E-83DB-BC240C8057C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5:notes">
            <a:extLst>
              <a:ext uri="{FF2B5EF4-FFF2-40B4-BE49-F238E27FC236}">
                <a16:creationId xmlns:a16="http://schemas.microsoft.com/office/drawing/2014/main" id="{45717D83-9DDB-496D-2BF8-43ACD1F297C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401547497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6">
          <a:extLst>
            <a:ext uri="{FF2B5EF4-FFF2-40B4-BE49-F238E27FC236}">
              <a16:creationId xmlns:a16="http://schemas.microsoft.com/office/drawing/2014/main" id="{F64DD7E4-EE3E-CA9C-70BD-847A2687EA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5:notes">
            <a:extLst>
              <a:ext uri="{FF2B5EF4-FFF2-40B4-BE49-F238E27FC236}">
                <a16:creationId xmlns:a16="http://schemas.microsoft.com/office/drawing/2014/main" id="{3ADCAB4B-CB3F-3A5C-4770-D1D59DC5458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188" name="Google Shape;188;p5:notes">
            <a:extLst>
              <a:ext uri="{FF2B5EF4-FFF2-40B4-BE49-F238E27FC236}">
                <a16:creationId xmlns:a16="http://schemas.microsoft.com/office/drawing/2014/main" id="{00DB4959-CE01-C01B-878C-79457FAB6B86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  <p:extLst>
      <p:ext uri="{BB962C8B-B14F-4D97-AF65-F5344CB8AC3E}">
        <p14:creationId xmlns:p14="http://schemas.microsoft.com/office/powerpoint/2010/main" val="376925240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endParaRPr/>
          </a:p>
        </p:txBody>
      </p:sp>
      <p:sp>
        <p:nvSpPr>
          <p:cNvPr id="282" name="Google Shape;28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1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11"/>
          <p:cNvSpPr txBox="1"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8" name="Google Shape;18;p11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1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11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12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12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12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2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2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3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sz="4000" b="1" cap="none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3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3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3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3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4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4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6" name="Google Shape;36;p14"/>
          <p:cNvSpPr txBox="1">
            <a:spLocks noGrp="1"/>
          </p:cNvSpPr>
          <p:nvPr>
            <p:ph type="body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marL="914400" lvl="1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marL="1371600" lvl="2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37" name="Google Shape;37;p14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4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4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5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5"/>
          <p:cNvSpPr txBox="1"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5"/>
          <p:cNvSpPr txBox="1">
            <a:spLocks noGrp="1"/>
          </p:cNvSpPr>
          <p:nvPr>
            <p:ph type="body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4" name="Google Shape;44;p15"/>
          <p:cNvSpPr txBox="1"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5"/>
          <p:cNvSpPr txBox="1">
            <a:spLocks noGrp="1"/>
          </p:cNvSpPr>
          <p:nvPr>
            <p:ph type="body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marL="914400" lvl="1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marL="1828800" lvl="3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marL="2286000" lvl="4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marL="2743200" lvl="5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lnSpc>
                <a:spcPct val="100000"/>
              </a:lnSpc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46" name="Google Shape;46;p15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5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5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6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6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6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7"/>
          <p:cNvSpPr txBox="1"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7"/>
          <p:cNvSpPr txBox="1">
            <a:spLocks noGrp="1"/>
          </p:cNvSpPr>
          <p:nvPr>
            <p:ph type="body"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marL="1371600" lvl="2" indent="-381000" algn="l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marL="2286000" lvl="4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marL="2743200" lvl="5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7"/>
          <p:cNvSpPr txBox="1"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58" name="Google Shape;58;p17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7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7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8"/>
          <p:cNvSpPr txBox="1"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sz="2000" b="1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8"/>
          <p:cNvSpPr>
            <a:spLocks noGrp="1"/>
          </p:cNvSpPr>
          <p:nvPr>
            <p:ph type="pic" idx="2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8"/>
          <p:cNvSpPr txBox="1">
            <a:spLocks noGrp="1"/>
          </p:cNvSpPr>
          <p:nvPr>
            <p:ph type="body" idx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100000"/>
              </a:lnSpc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00000"/>
              </a:lnSpc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00000"/>
              </a:lnSpc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marL="1828800" lvl="3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marL="2286000" lvl="4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marL="2743200" lvl="5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lnSpc>
                <a:spcPct val="100000"/>
              </a:lnSpc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65" name="Google Shape;65;p18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8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8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9"/>
          <p:cNvSpPr txBox="1">
            <a:spLocks noGrp="1"/>
          </p:cNvSpPr>
          <p:nvPr>
            <p:ph type="body" idx="1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0"/>
          <p:cNvSpPr txBox="1">
            <a:spLocks noGrp="1"/>
          </p:cNvSpPr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0"/>
          <p:cNvSpPr txBox="1">
            <a:spLocks noGrp="1"/>
          </p:cNvSpPr>
          <p:nvPr>
            <p:ph type="body" idx="1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marL="1371600" lvl="2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marL="2286000" lvl="4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marL="2743200" lvl="5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100000"/>
              </a:lnSpc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0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0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0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7" name="Google Shape;7;p9"/>
          <p:cNvSpPr txBox="1"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31800" algn="l" rtl="0">
              <a:lnSpc>
                <a:spcPct val="100000"/>
              </a:lnSpc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100000"/>
              </a:lnSpc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100000"/>
              </a:lnSpc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9"/>
          <p:cNvSpPr txBox="1">
            <a:spLocks noGrp="1"/>
          </p:cNvSpPr>
          <p:nvPr>
            <p:ph type="dt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9"/>
          <p:cNvSpPr txBox="1">
            <a:spLocks noGrp="1"/>
          </p:cNvSpPr>
          <p:nvPr>
            <p:ph type="ft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9"/>
          <p:cNvSpPr txBox="1">
            <a:spLocks noGrp="1"/>
          </p:cNvSpPr>
          <p:nvPr>
            <p:ph type="sldNum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1.png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85" name="Google Shape;85;p1"/>
          <p:cNvGrpSpPr/>
          <p:nvPr/>
        </p:nvGrpSpPr>
        <p:grpSpPr>
          <a:xfrm>
            <a:off x="0" y="-4"/>
            <a:ext cx="18288122" cy="10287066"/>
            <a:chOff x="0" y="0"/>
            <a:chExt cx="4816593" cy="2709333"/>
          </a:xfrm>
        </p:grpSpPr>
        <p:sp>
          <p:nvSpPr>
            <p:cNvPr id="86" name="Google Shape;86;p1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87" name="Google Shape;87;p1"/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88" name="Google Shape;88;p1"/>
          <p:cNvGrpSpPr/>
          <p:nvPr/>
        </p:nvGrpSpPr>
        <p:grpSpPr>
          <a:xfrm>
            <a:off x="3706330" y="-781530"/>
            <a:ext cx="14540652" cy="1692985"/>
            <a:chOff x="0" y="0"/>
            <a:chExt cx="19387536" cy="2257313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0" name="Google Shape;90;p1"/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91" name="Google Shape;91;p1"/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92" name="Google Shape;92;p1"/>
          <p:cNvSpPr/>
          <p:nvPr/>
        </p:nvSpPr>
        <p:spPr>
          <a:xfrm rot="7690543">
            <a:off x="-4485635" y="-1592067"/>
            <a:ext cx="7172933" cy="6077431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3" name="Google Shape;93;p1"/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95" name="Google Shape;95;p1"/>
          <p:cNvSpPr/>
          <p:nvPr/>
        </p:nvSpPr>
        <p:spPr>
          <a:xfrm>
            <a:off x="3261775" y="1246650"/>
            <a:ext cx="3632965" cy="785090"/>
          </a:xfrm>
          <a:custGeom>
            <a:avLst/>
            <a:gdLst/>
            <a:ahLst/>
            <a:cxnLst/>
            <a:rect l="l" t="t" r="r" b="b"/>
            <a:pathLst>
              <a:path w="3632965" h="785090" extrusionOk="0">
                <a:moveTo>
                  <a:pt x="0" y="0"/>
                </a:moveTo>
                <a:lnTo>
                  <a:pt x="3632965" y="0"/>
                </a:lnTo>
                <a:lnTo>
                  <a:pt x="3632965" y="785090"/>
                </a:lnTo>
                <a:lnTo>
                  <a:pt x="0" y="78509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96" name="Google Shape;96;p1"/>
          <p:cNvSpPr txBox="1"/>
          <p:nvPr/>
        </p:nvSpPr>
        <p:spPr>
          <a:xfrm>
            <a:off x="1135478" y="2828975"/>
            <a:ext cx="13194886" cy="34717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3999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8999"/>
              <a:buFont typeface="Arial"/>
              <a:buNone/>
            </a:pPr>
            <a:r>
              <a:rPr lang="bg-BG" sz="6000" b="1" dirty="0">
                <a:solidFill>
                  <a:srgbClr val="23B5CB"/>
                </a:solidFill>
              </a:rPr>
              <a:t>Използването на СРС и предварителни проверки като възможни форми на натиск върху съдии</a:t>
            </a:r>
            <a:endParaRPr sz="6000" b="1" dirty="0">
              <a:solidFill>
                <a:srgbClr val="23B5CB"/>
              </a:solidFill>
            </a:endParaRPr>
          </a:p>
        </p:txBody>
      </p:sp>
      <p:grpSp>
        <p:nvGrpSpPr>
          <p:cNvPr id="97" name="Google Shape;97;p1"/>
          <p:cNvGrpSpPr/>
          <p:nvPr/>
        </p:nvGrpSpPr>
        <p:grpSpPr>
          <a:xfrm>
            <a:off x="1257299" y="7966298"/>
            <a:ext cx="4897385" cy="1490556"/>
            <a:chOff x="0" y="-133367"/>
            <a:chExt cx="4844100" cy="1474339"/>
          </a:xfrm>
        </p:grpSpPr>
        <p:sp>
          <p:nvSpPr>
            <p:cNvPr id="98" name="Google Shape;98;p1"/>
            <p:cNvSpPr txBox="1"/>
            <p:nvPr/>
          </p:nvSpPr>
          <p:spPr>
            <a:xfrm>
              <a:off x="0" y="-133367"/>
              <a:ext cx="4844100" cy="596679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14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773"/>
                <a:buFont typeface="Arial"/>
                <a:buNone/>
              </a:pPr>
              <a:r>
                <a:rPr lang="bg-BG" sz="2800" i="0" u="none" strike="noStrike" cap="none" dirty="0">
                  <a:solidFill>
                    <a:srgbClr val="FFFFFF"/>
                  </a:solidFill>
                </a:rPr>
                <a:t>Адв. Адела </a:t>
              </a:r>
              <a:r>
                <a:rPr lang="bg-BG" sz="2800" i="0" u="none" strike="noStrike" cap="none" dirty="0" err="1">
                  <a:solidFill>
                    <a:srgbClr val="FFFFFF"/>
                  </a:solidFill>
                </a:rPr>
                <a:t>Качаунова</a:t>
              </a:r>
              <a:endParaRPr sz="2800" i="0" u="none" strike="noStrike" cap="none" dirty="0">
                <a:solidFill>
                  <a:srgbClr val="000000"/>
                </a:solidFill>
              </a:endParaRPr>
            </a:p>
          </p:txBody>
        </p:sp>
        <p:sp>
          <p:nvSpPr>
            <p:cNvPr id="99" name="Google Shape;99;p1"/>
            <p:cNvSpPr txBox="1"/>
            <p:nvPr/>
          </p:nvSpPr>
          <p:spPr>
            <a:xfrm>
              <a:off x="0" y="829533"/>
              <a:ext cx="4844100" cy="511439"/>
            </a:xfrm>
            <a:prstGeom prst="rect">
              <a:avLst/>
            </a:prstGeom>
            <a:solidFill>
              <a:srgbClr val="FF9900"/>
            </a:solidFill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ctr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830"/>
                <a:buFont typeface="Arial"/>
                <a:buNone/>
              </a:pPr>
              <a:r>
                <a:rPr lang="en-US" sz="2400" dirty="0">
                  <a:solidFill>
                    <a:srgbClr val="FFFFFF"/>
                  </a:solidFill>
                </a:rPr>
                <a:t>adela</a:t>
              </a:r>
              <a:r>
                <a:rPr lang="en-US" sz="2400" i="0" u="none" strike="noStrike" cap="none" dirty="0">
                  <a:solidFill>
                    <a:srgbClr val="FFFFFF"/>
                  </a:solidFill>
                </a:rPr>
                <a:t>@bghelsinki.org</a:t>
              </a:r>
              <a:endParaRPr sz="2400" i="0" u="none" strike="noStrike" cap="none" dirty="0">
                <a:solidFill>
                  <a:srgbClr val="000000"/>
                </a:solidFill>
              </a:endParaRP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g3d2f3d685d5_0_0"/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52" t="-39270" r="-58842" b="-136988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05" name="Google Shape;105;g3d2f3d685d5_0_0"/>
          <p:cNvGrpSpPr/>
          <p:nvPr/>
        </p:nvGrpSpPr>
        <p:grpSpPr>
          <a:xfrm>
            <a:off x="0" y="-4"/>
            <a:ext cx="18288118" cy="10287066"/>
            <a:chOff x="0" y="0"/>
            <a:chExt cx="4816592" cy="2709333"/>
          </a:xfrm>
        </p:grpSpPr>
        <p:sp>
          <p:nvSpPr>
            <p:cNvPr id="106" name="Google Shape;106;g3d2f3d685d5_0_0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07" name="Google Shape;107;g3d2f3d685d5_0_0"/>
            <p:cNvSpPr txBox="1"/>
            <p:nvPr/>
          </p:nvSpPr>
          <p:spPr>
            <a:xfrm>
              <a:off x="0" y="0"/>
              <a:ext cx="4816500" cy="2709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08" name="Google Shape;108;g3d2f3d685d5_0_0"/>
          <p:cNvGrpSpPr/>
          <p:nvPr/>
        </p:nvGrpSpPr>
        <p:grpSpPr>
          <a:xfrm>
            <a:off x="7430962" y="-832661"/>
            <a:ext cx="14540652" cy="1692985"/>
            <a:chOff x="0" y="0"/>
            <a:chExt cx="19387536" cy="2257313"/>
          </a:xfrm>
        </p:grpSpPr>
        <p:sp>
          <p:nvSpPr>
            <p:cNvPr id="109" name="Google Shape;109;g3d2f3d685d5_0_0"/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0" name="Google Shape;110;g3d2f3d685d5_0_0"/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11" name="Google Shape;111;g3d2f3d685d5_0_0"/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12" name="Google Shape;112;g3d2f3d685d5_0_0"/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3" name="Google Shape;113;g3d2f3d685d5_0_0"/>
          <p:cNvSpPr/>
          <p:nvPr/>
        </p:nvSpPr>
        <p:spPr>
          <a:xfrm>
            <a:off x="624900" y="2480400"/>
            <a:ext cx="17038200" cy="7291800"/>
          </a:xfrm>
          <a:prstGeom prst="rect">
            <a:avLst/>
          </a:prstGeom>
          <a:solidFill>
            <a:srgbClr val="FFFFFF">
              <a:alpha val="49800"/>
            </a:srgbClr>
          </a:solidFill>
          <a:ln w="9525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4" name="Google Shape;114;g3d2f3d685d5_0_0"/>
          <p:cNvSpPr/>
          <p:nvPr/>
        </p:nvSpPr>
        <p:spPr>
          <a:xfrm>
            <a:off x="5854025" y="2769975"/>
            <a:ext cx="8721747" cy="4425558"/>
          </a:xfrm>
          <a:prstGeom prst="rect">
            <a:avLst/>
          </a:prstGeom>
          <a:solidFill>
            <a:srgbClr val="FFFFFF">
              <a:alpha val="49800"/>
            </a:srgbClr>
          </a:solidFill>
          <a:ln w="9525" cap="flat" cmpd="sng">
            <a:solidFill>
              <a:srgbClr val="1F497D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5" name="Google Shape;115;g3d2f3d685d5_0_0"/>
          <p:cNvSpPr/>
          <p:nvPr/>
        </p:nvSpPr>
        <p:spPr>
          <a:xfrm rot="7691367">
            <a:off x="-4475742" y="-1590579"/>
            <a:ext cx="7164073" cy="6069925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17" name="Google Shape;117;g3d2f3d685d5_0_0"/>
          <p:cNvSpPr txBox="1"/>
          <p:nvPr/>
        </p:nvSpPr>
        <p:spPr>
          <a:xfrm>
            <a:off x="885575" y="2887800"/>
            <a:ext cx="4788300" cy="639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406400" algn="l" rtl="0"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800"/>
              <a:buChar char="●"/>
            </a:pPr>
            <a:endParaRPr sz="2800" dirty="0"/>
          </a:p>
        </p:txBody>
      </p:sp>
      <p:sp>
        <p:nvSpPr>
          <p:cNvPr id="118" name="Google Shape;118;g3d2f3d685d5_0_0"/>
          <p:cNvSpPr/>
          <p:nvPr/>
        </p:nvSpPr>
        <p:spPr>
          <a:xfrm>
            <a:off x="2985779" y="387232"/>
            <a:ext cx="3467426" cy="749317"/>
          </a:xfrm>
          <a:custGeom>
            <a:avLst/>
            <a:gdLst/>
            <a:ahLst/>
            <a:cxnLst/>
            <a:rect l="l" t="t" r="r" b="b"/>
            <a:pathLst>
              <a:path w="3467426" h="749317" extrusionOk="0">
                <a:moveTo>
                  <a:pt x="0" y="0"/>
                </a:moveTo>
                <a:lnTo>
                  <a:pt x="3467426" y="0"/>
                </a:lnTo>
                <a:lnTo>
                  <a:pt x="3467426" y="749317"/>
                </a:lnTo>
                <a:lnTo>
                  <a:pt x="0" y="74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A3CF4A3C-8BE2-BE2F-F79E-278C5D2B519C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85575" y="1447800"/>
            <a:ext cx="14830675" cy="73914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"/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24" name="Google Shape;124;p2"/>
          <p:cNvGrpSpPr/>
          <p:nvPr/>
        </p:nvGrpSpPr>
        <p:grpSpPr>
          <a:xfrm>
            <a:off x="-62" y="-29"/>
            <a:ext cx="18288122" cy="10287066"/>
            <a:chOff x="0" y="0"/>
            <a:chExt cx="4816593" cy="2709333"/>
          </a:xfrm>
        </p:grpSpPr>
        <p:sp>
          <p:nvSpPr>
            <p:cNvPr id="125" name="Google Shape;125;p2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26" name="Google Shape;126;p2"/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27" name="Google Shape;127;p2"/>
          <p:cNvGrpSpPr/>
          <p:nvPr/>
        </p:nvGrpSpPr>
        <p:grpSpPr>
          <a:xfrm>
            <a:off x="7430962" y="-832661"/>
            <a:ext cx="14540652" cy="1692985"/>
            <a:chOff x="0" y="0"/>
            <a:chExt cx="19387536" cy="2257313"/>
          </a:xfrm>
        </p:grpSpPr>
        <p:sp>
          <p:nvSpPr>
            <p:cNvPr id="128" name="Google Shape;128;p2"/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29" name="Google Shape;129;p2"/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30" name="Google Shape;130;p2"/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31" name="Google Shape;131;p2"/>
          <p:cNvSpPr/>
          <p:nvPr/>
        </p:nvSpPr>
        <p:spPr>
          <a:xfrm rot="7691367">
            <a:off x="-4475742" y="-1590579"/>
            <a:ext cx="7164073" cy="6069925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2" name="Google Shape;132;p2"/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37" name="Google Shape;137;p2"/>
          <p:cNvSpPr/>
          <p:nvPr/>
        </p:nvSpPr>
        <p:spPr>
          <a:xfrm>
            <a:off x="2985779" y="387232"/>
            <a:ext cx="3467426" cy="749317"/>
          </a:xfrm>
          <a:custGeom>
            <a:avLst/>
            <a:gdLst/>
            <a:ahLst/>
            <a:cxnLst/>
            <a:rect l="l" t="t" r="r" b="b"/>
            <a:pathLst>
              <a:path w="3467426" h="749317" extrusionOk="0">
                <a:moveTo>
                  <a:pt x="0" y="0"/>
                </a:moveTo>
                <a:lnTo>
                  <a:pt x="3467426" y="0"/>
                </a:lnTo>
                <a:lnTo>
                  <a:pt x="3467426" y="749317"/>
                </a:lnTo>
                <a:lnTo>
                  <a:pt x="0" y="74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96DC3BC1-4084-294D-CA9B-3D87444EFC4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57313" y="1469925"/>
            <a:ext cx="15107124" cy="7002564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3"/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43" name="Google Shape;143;p3"/>
          <p:cNvGrpSpPr/>
          <p:nvPr/>
        </p:nvGrpSpPr>
        <p:grpSpPr>
          <a:xfrm>
            <a:off x="0" y="-4"/>
            <a:ext cx="18288000" cy="10287000"/>
            <a:chOff x="0" y="0"/>
            <a:chExt cx="4816593" cy="2709333"/>
          </a:xfrm>
        </p:grpSpPr>
        <p:sp>
          <p:nvSpPr>
            <p:cNvPr id="144" name="Google Shape;144;p3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45" name="Google Shape;145;p3"/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46" name="Google Shape;146;p3"/>
          <p:cNvGrpSpPr/>
          <p:nvPr/>
        </p:nvGrpSpPr>
        <p:grpSpPr>
          <a:xfrm>
            <a:off x="7430962" y="-861236"/>
            <a:ext cx="14540652" cy="1692985"/>
            <a:chOff x="0" y="0"/>
            <a:chExt cx="19387536" cy="2257313"/>
          </a:xfrm>
        </p:grpSpPr>
        <p:sp>
          <p:nvSpPr>
            <p:cNvPr id="147" name="Google Shape;147;p3"/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8" name="Google Shape;148;p3"/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49" name="Google Shape;149;p3"/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50" name="Google Shape;150;p3"/>
          <p:cNvSpPr/>
          <p:nvPr/>
        </p:nvSpPr>
        <p:spPr>
          <a:xfrm rot="7690543">
            <a:off x="-4485635" y="-1592067"/>
            <a:ext cx="7172933" cy="6077431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1" name="Google Shape;151;p3"/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52" name="Google Shape;152;p3"/>
          <p:cNvSpPr txBox="1"/>
          <p:nvPr/>
        </p:nvSpPr>
        <p:spPr>
          <a:xfrm>
            <a:off x="9772475" y="2616875"/>
            <a:ext cx="7562700" cy="2024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l" rtl="0">
              <a:lnSpc>
                <a:spcPct val="94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58"/>
              <a:buFont typeface="Arial"/>
              <a:buNone/>
            </a:pPr>
            <a:endParaRPr sz="1400" b="1" i="0" u="none" strike="noStrike" cap="none" dirty="0">
              <a:solidFill>
                <a:srgbClr val="000000"/>
              </a:solidFill>
            </a:endParaRPr>
          </a:p>
        </p:txBody>
      </p:sp>
      <p:grpSp>
        <p:nvGrpSpPr>
          <p:cNvPr id="153" name="Google Shape;153;p3"/>
          <p:cNvGrpSpPr/>
          <p:nvPr/>
        </p:nvGrpSpPr>
        <p:grpSpPr>
          <a:xfrm>
            <a:off x="1257300" y="2625343"/>
            <a:ext cx="7467524" cy="1140860"/>
            <a:chOff x="0" y="-57150"/>
            <a:chExt cx="9956700" cy="1521147"/>
          </a:xfrm>
        </p:grpSpPr>
        <p:sp>
          <p:nvSpPr>
            <p:cNvPr id="154" name="Google Shape;154;p3"/>
            <p:cNvSpPr txBox="1"/>
            <p:nvPr/>
          </p:nvSpPr>
          <p:spPr>
            <a:xfrm>
              <a:off x="0" y="-57150"/>
              <a:ext cx="9956700" cy="4021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1400" b="1" i="0" u="none" strike="noStrike" cap="none" dirty="0">
                <a:solidFill>
                  <a:srgbClr val="000000"/>
                </a:solidFill>
              </a:endParaRPr>
            </a:p>
          </p:txBody>
        </p:sp>
        <p:sp>
          <p:nvSpPr>
            <p:cNvPr id="155" name="Google Shape;155;p3"/>
            <p:cNvSpPr txBox="1"/>
            <p:nvPr/>
          </p:nvSpPr>
          <p:spPr>
            <a:xfrm>
              <a:off x="22105" y="717126"/>
              <a:ext cx="9934500" cy="746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99"/>
                <a:buFont typeface="Arial"/>
                <a:buNone/>
              </a:pPr>
              <a:endParaRPr sz="2600" i="0" u="none" strike="noStrike" cap="none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6" name="Google Shape;156;p3"/>
          <p:cNvGrpSpPr/>
          <p:nvPr/>
        </p:nvGrpSpPr>
        <p:grpSpPr>
          <a:xfrm>
            <a:off x="1273879" y="4983099"/>
            <a:ext cx="7450875" cy="1153795"/>
            <a:chOff x="0" y="-57150"/>
            <a:chExt cx="9934500" cy="1538394"/>
          </a:xfrm>
        </p:grpSpPr>
        <p:sp>
          <p:nvSpPr>
            <p:cNvPr id="157" name="Google Shape;157;p3"/>
            <p:cNvSpPr txBox="1"/>
            <p:nvPr/>
          </p:nvSpPr>
          <p:spPr>
            <a:xfrm>
              <a:off x="48551" y="-57150"/>
              <a:ext cx="9885900" cy="40216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1400" b="1" i="0" u="none" strike="noStrike" cap="none" dirty="0">
                <a:solidFill>
                  <a:srgbClr val="000000"/>
                </a:solidFill>
              </a:endParaRPr>
            </a:p>
          </p:txBody>
        </p:sp>
        <p:sp>
          <p:nvSpPr>
            <p:cNvPr id="158" name="Google Shape;158;p3"/>
            <p:cNvSpPr txBox="1"/>
            <p:nvPr/>
          </p:nvSpPr>
          <p:spPr>
            <a:xfrm>
              <a:off x="0" y="734373"/>
              <a:ext cx="9934500" cy="746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99"/>
                <a:buFont typeface="Arial"/>
                <a:buNone/>
              </a:pPr>
              <a:endParaRPr sz="2600" i="0" u="none" strike="noStrike" cap="none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9" name="Google Shape;159;p3"/>
          <p:cNvGrpSpPr/>
          <p:nvPr/>
        </p:nvGrpSpPr>
        <p:grpSpPr>
          <a:xfrm>
            <a:off x="1273879" y="7305689"/>
            <a:ext cx="7450875" cy="1112665"/>
            <a:chOff x="0" y="105812"/>
            <a:chExt cx="9934500" cy="1483554"/>
          </a:xfrm>
        </p:grpSpPr>
        <p:sp>
          <p:nvSpPr>
            <p:cNvPr id="160" name="Google Shape;160;p3"/>
            <p:cNvSpPr txBox="1"/>
            <p:nvPr/>
          </p:nvSpPr>
          <p:spPr>
            <a:xfrm>
              <a:off x="0" y="105812"/>
              <a:ext cx="9934500" cy="402162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3200"/>
                <a:buFont typeface="Arial"/>
                <a:buNone/>
              </a:pPr>
              <a:endParaRPr sz="1400" b="1" i="0" u="none" strike="noStrike" cap="none" dirty="0">
                <a:solidFill>
                  <a:srgbClr val="000000"/>
                </a:solidFill>
              </a:endParaRPr>
            </a:p>
          </p:txBody>
        </p:sp>
        <p:sp>
          <p:nvSpPr>
            <p:cNvPr id="161" name="Google Shape;161;p3"/>
            <p:cNvSpPr txBox="1"/>
            <p:nvPr/>
          </p:nvSpPr>
          <p:spPr>
            <a:xfrm>
              <a:off x="0" y="842495"/>
              <a:ext cx="9934500" cy="74687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marL="0" marR="0" lvl="0" indent="0" algn="l" rtl="0">
                <a:lnSpc>
                  <a:spcPct val="140015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2599"/>
                <a:buFont typeface="Arial"/>
                <a:buNone/>
              </a:pPr>
              <a:endParaRPr sz="2600" i="0" u="none" strike="noStrike" cap="none" dirty="0">
                <a:solidFill>
                  <a:srgbClr val="000000"/>
                </a:solidFill>
              </a:endParaRPr>
            </a:p>
          </p:txBody>
        </p:sp>
      </p:grpSp>
      <p:sp>
        <p:nvSpPr>
          <p:cNvPr id="163" name="Google Shape;163;p3"/>
          <p:cNvSpPr/>
          <p:nvPr/>
        </p:nvSpPr>
        <p:spPr>
          <a:xfrm>
            <a:off x="2985779" y="387232"/>
            <a:ext cx="3467426" cy="749317"/>
          </a:xfrm>
          <a:custGeom>
            <a:avLst/>
            <a:gdLst/>
            <a:ahLst/>
            <a:cxnLst/>
            <a:rect l="l" t="t" r="r" b="b"/>
            <a:pathLst>
              <a:path w="3467426" h="749317" extrusionOk="0">
                <a:moveTo>
                  <a:pt x="0" y="0"/>
                </a:moveTo>
                <a:lnTo>
                  <a:pt x="3467426" y="0"/>
                </a:lnTo>
                <a:lnTo>
                  <a:pt x="3467426" y="749317"/>
                </a:lnTo>
                <a:lnTo>
                  <a:pt x="0" y="74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CCB110-8D08-62EB-F438-D521033B24F9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257300" y="831748"/>
            <a:ext cx="15830550" cy="81479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4"/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69" name="Google Shape;169;p4"/>
          <p:cNvGrpSpPr/>
          <p:nvPr/>
        </p:nvGrpSpPr>
        <p:grpSpPr>
          <a:xfrm>
            <a:off x="0" y="-4"/>
            <a:ext cx="18288000" cy="10287000"/>
            <a:chOff x="0" y="0"/>
            <a:chExt cx="4816593" cy="2709333"/>
          </a:xfrm>
        </p:grpSpPr>
        <p:sp>
          <p:nvSpPr>
            <p:cNvPr id="170" name="Google Shape;170;p4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71" name="Google Shape;171;p4"/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 dirty="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72" name="Google Shape;172;p4"/>
          <p:cNvGrpSpPr/>
          <p:nvPr/>
        </p:nvGrpSpPr>
        <p:grpSpPr>
          <a:xfrm>
            <a:off x="7430962" y="-861236"/>
            <a:ext cx="14540652" cy="1692985"/>
            <a:chOff x="0" y="0"/>
            <a:chExt cx="19387536" cy="2257313"/>
          </a:xfrm>
        </p:grpSpPr>
        <p:sp>
          <p:nvSpPr>
            <p:cNvPr id="173" name="Google Shape;173;p4"/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4" name="Google Shape;174;p4"/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75" name="Google Shape;175;p4"/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76" name="Google Shape;176;p4"/>
          <p:cNvSpPr/>
          <p:nvPr/>
        </p:nvSpPr>
        <p:spPr>
          <a:xfrm rot="7690543">
            <a:off x="-4485635" y="-1592067"/>
            <a:ext cx="7172933" cy="6077431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7" name="Google Shape;177;p4"/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78" name="Google Shape;178;p4"/>
          <p:cNvSpPr/>
          <p:nvPr/>
        </p:nvSpPr>
        <p:spPr>
          <a:xfrm>
            <a:off x="2985779" y="387232"/>
            <a:ext cx="3467426" cy="749317"/>
          </a:xfrm>
          <a:custGeom>
            <a:avLst/>
            <a:gdLst/>
            <a:ahLst/>
            <a:cxnLst/>
            <a:rect l="l" t="t" r="r" b="b"/>
            <a:pathLst>
              <a:path w="3467426" h="749317" extrusionOk="0">
                <a:moveTo>
                  <a:pt x="0" y="0"/>
                </a:moveTo>
                <a:lnTo>
                  <a:pt x="3467426" y="0"/>
                </a:lnTo>
                <a:lnTo>
                  <a:pt x="3467426" y="749317"/>
                </a:lnTo>
                <a:lnTo>
                  <a:pt x="0" y="74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5D3B2C2-7966-3B5B-CCCB-95A583AEA60B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8710" y="1193699"/>
            <a:ext cx="16716375" cy="813435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/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91" name="Google Shape;191;p5"/>
          <p:cNvGrpSpPr/>
          <p:nvPr/>
        </p:nvGrpSpPr>
        <p:grpSpPr>
          <a:xfrm>
            <a:off x="0" y="-4"/>
            <a:ext cx="18288000" cy="10287000"/>
            <a:chOff x="0" y="0"/>
            <a:chExt cx="4816593" cy="2709333"/>
          </a:xfrm>
        </p:grpSpPr>
        <p:sp>
          <p:nvSpPr>
            <p:cNvPr id="192" name="Google Shape;192;p5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5"/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5"/>
          <p:cNvGrpSpPr/>
          <p:nvPr/>
        </p:nvGrpSpPr>
        <p:grpSpPr>
          <a:xfrm>
            <a:off x="7430962" y="-861236"/>
            <a:ext cx="14540652" cy="1692985"/>
            <a:chOff x="0" y="0"/>
            <a:chExt cx="19387536" cy="2257313"/>
          </a:xfrm>
        </p:grpSpPr>
        <p:sp>
          <p:nvSpPr>
            <p:cNvPr id="195" name="Google Shape;195;p5"/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6" name="Google Shape;196;p5"/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7" name="Google Shape;197;p5"/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8" name="Google Shape;198;p5"/>
          <p:cNvSpPr/>
          <p:nvPr/>
        </p:nvSpPr>
        <p:spPr>
          <a:xfrm rot="7690543">
            <a:off x="-4485635" y="-1592067"/>
            <a:ext cx="7172933" cy="6077431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9" name="Google Shape;199;p5"/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1" name="Google Shape;201;p5"/>
          <p:cNvSpPr/>
          <p:nvPr/>
        </p:nvSpPr>
        <p:spPr>
          <a:xfrm>
            <a:off x="2985779" y="387232"/>
            <a:ext cx="3467426" cy="749317"/>
          </a:xfrm>
          <a:custGeom>
            <a:avLst/>
            <a:gdLst/>
            <a:ahLst/>
            <a:cxnLst/>
            <a:rect l="l" t="t" r="r" b="b"/>
            <a:pathLst>
              <a:path w="3467426" h="749317" extrusionOk="0">
                <a:moveTo>
                  <a:pt x="0" y="0"/>
                </a:moveTo>
                <a:lnTo>
                  <a:pt x="3467426" y="0"/>
                </a:lnTo>
                <a:lnTo>
                  <a:pt x="3467426" y="749317"/>
                </a:lnTo>
                <a:lnTo>
                  <a:pt x="0" y="74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630366B6-0D61-D2DF-65CC-9D3070D9F5D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391894" y="628650"/>
            <a:ext cx="13411200" cy="876643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189">
          <a:extLst>
            <a:ext uri="{FF2B5EF4-FFF2-40B4-BE49-F238E27FC236}">
              <a16:creationId xmlns:a16="http://schemas.microsoft.com/office/drawing/2014/main" id="{3F47ED2D-394D-2B14-9F2A-846954C976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>
            <a:extLst>
              <a:ext uri="{FF2B5EF4-FFF2-40B4-BE49-F238E27FC236}">
                <a16:creationId xmlns:a16="http://schemas.microsoft.com/office/drawing/2014/main" id="{9FA606CF-1A64-D933-50DE-E6445911EAFA}"/>
              </a:ext>
            </a:extLst>
          </p:cNvPr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91" name="Google Shape;191;p5">
            <a:extLst>
              <a:ext uri="{FF2B5EF4-FFF2-40B4-BE49-F238E27FC236}">
                <a16:creationId xmlns:a16="http://schemas.microsoft.com/office/drawing/2014/main" id="{3C03BFF2-D636-7200-146F-E5302BB21A14}"/>
              </a:ext>
            </a:extLst>
          </p:cNvPr>
          <p:cNvGrpSpPr/>
          <p:nvPr/>
        </p:nvGrpSpPr>
        <p:grpSpPr>
          <a:xfrm>
            <a:off x="0" y="-4"/>
            <a:ext cx="18288000" cy="10287000"/>
            <a:chOff x="0" y="0"/>
            <a:chExt cx="4816593" cy="2709333"/>
          </a:xfrm>
        </p:grpSpPr>
        <p:sp>
          <p:nvSpPr>
            <p:cNvPr id="192" name="Google Shape;192;p5">
              <a:extLst>
                <a:ext uri="{FF2B5EF4-FFF2-40B4-BE49-F238E27FC236}">
                  <a16:creationId xmlns:a16="http://schemas.microsoft.com/office/drawing/2014/main" id="{F46224B2-B3E2-6EB3-433B-43F94277BE92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5">
              <a:extLst>
                <a:ext uri="{FF2B5EF4-FFF2-40B4-BE49-F238E27FC236}">
                  <a16:creationId xmlns:a16="http://schemas.microsoft.com/office/drawing/2014/main" id="{18B9A5D8-68A1-7176-1F51-D38DA4B1210E}"/>
                </a:ext>
              </a:extLst>
            </p:cNvPr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5">
            <a:extLst>
              <a:ext uri="{FF2B5EF4-FFF2-40B4-BE49-F238E27FC236}">
                <a16:creationId xmlns:a16="http://schemas.microsoft.com/office/drawing/2014/main" id="{74C78709-3A7F-732D-5ABD-E2FC66401DB0}"/>
              </a:ext>
            </a:extLst>
          </p:cNvPr>
          <p:cNvGrpSpPr/>
          <p:nvPr/>
        </p:nvGrpSpPr>
        <p:grpSpPr>
          <a:xfrm>
            <a:off x="7430962" y="-861236"/>
            <a:ext cx="14540652" cy="1692985"/>
            <a:chOff x="0" y="0"/>
            <a:chExt cx="19387536" cy="2257313"/>
          </a:xfrm>
        </p:grpSpPr>
        <p:sp>
          <p:nvSpPr>
            <p:cNvPr id="195" name="Google Shape;195;p5">
              <a:extLst>
                <a:ext uri="{FF2B5EF4-FFF2-40B4-BE49-F238E27FC236}">
                  <a16:creationId xmlns:a16="http://schemas.microsoft.com/office/drawing/2014/main" id="{6F96A916-27DB-EA12-5B29-52FD84C43BE4}"/>
                </a:ext>
              </a:extLst>
            </p:cNvPr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6" name="Google Shape;196;p5">
              <a:extLst>
                <a:ext uri="{FF2B5EF4-FFF2-40B4-BE49-F238E27FC236}">
                  <a16:creationId xmlns:a16="http://schemas.microsoft.com/office/drawing/2014/main" id="{E497CA21-0F80-E21F-47CD-95485F4850B1}"/>
                </a:ext>
              </a:extLst>
            </p:cNvPr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7" name="Google Shape;197;p5">
              <a:extLst>
                <a:ext uri="{FF2B5EF4-FFF2-40B4-BE49-F238E27FC236}">
                  <a16:creationId xmlns:a16="http://schemas.microsoft.com/office/drawing/2014/main" id="{1502ECD0-1A0A-5E5D-8BB6-55F112132EB6}"/>
                </a:ext>
              </a:extLst>
            </p:cNvPr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8" name="Google Shape;198;p5">
            <a:extLst>
              <a:ext uri="{FF2B5EF4-FFF2-40B4-BE49-F238E27FC236}">
                <a16:creationId xmlns:a16="http://schemas.microsoft.com/office/drawing/2014/main" id="{8DFD2807-A5D3-7E76-A4A4-9C353240614E}"/>
              </a:ext>
            </a:extLst>
          </p:cNvPr>
          <p:cNvSpPr/>
          <p:nvPr/>
        </p:nvSpPr>
        <p:spPr>
          <a:xfrm rot="7690543">
            <a:off x="-4485635" y="-1592067"/>
            <a:ext cx="7172933" cy="6077431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9" name="Google Shape;199;p5">
            <a:extLst>
              <a:ext uri="{FF2B5EF4-FFF2-40B4-BE49-F238E27FC236}">
                <a16:creationId xmlns:a16="http://schemas.microsoft.com/office/drawing/2014/main" id="{BC8C6245-6EBF-E6ED-B979-36EBC8D5DB22}"/>
              </a:ext>
            </a:extLst>
          </p:cNvPr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1" name="Google Shape;201;p5">
            <a:extLst>
              <a:ext uri="{FF2B5EF4-FFF2-40B4-BE49-F238E27FC236}">
                <a16:creationId xmlns:a16="http://schemas.microsoft.com/office/drawing/2014/main" id="{DACDC378-82E0-BE72-7226-C590A41EF342}"/>
              </a:ext>
            </a:extLst>
          </p:cNvPr>
          <p:cNvSpPr/>
          <p:nvPr/>
        </p:nvSpPr>
        <p:spPr>
          <a:xfrm>
            <a:off x="2985779" y="387232"/>
            <a:ext cx="3467426" cy="749317"/>
          </a:xfrm>
          <a:custGeom>
            <a:avLst/>
            <a:gdLst/>
            <a:ahLst/>
            <a:cxnLst/>
            <a:rect l="l" t="t" r="r" b="b"/>
            <a:pathLst>
              <a:path w="3467426" h="749317" extrusionOk="0">
                <a:moveTo>
                  <a:pt x="0" y="0"/>
                </a:moveTo>
                <a:lnTo>
                  <a:pt x="3467426" y="0"/>
                </a:lnTo>
                <a:lnTo>
                  <a:pt x="3467426" y="749317"/>
                </a:lnTo>
                <a:lnTo>
                  <a:pt x="0" y="74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41832C-8179-BD7E-721F-0D480B8EE8F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145917" y="1136549"/>
            <a:ext cx="14287500" cy="8143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61295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189">
          <a:extLst>
            <a:ext uri="{FF2B5EF4-FFF2-40B4-BE49-F238E27FC236}">
              <a16:creationId xmlns:a16="http://schemas.microsoft.com/office/drawing/2014/main" id="{56885E7A-3772-73AB-C86C-DF7F82F37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5">
            <a:extLst>
              <a:ext uri="{FF2B5EF4-FFF2-40B4-BE49-F238E27FC236}">
                <a16:creationId xmlns:a16="http://schemas.microsoft.com/office/drawing/2014/main" id="{B3A0E4F8-3704-15F1-8D4C-4064C410EDFD}"/>
              </a:ext>
            </a:extLst>
          </p:cNvPr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17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191" name="Google Shape;191;p5">
            <a:extLst>
              <a:ext uri="{FF2B5EF4-FFF2-40B4-BE49-F238E27FC236}">
                <a16:creationId xmlns:a16="http://schemas.microsoft.com/office/drawing/2014/main" id="{22251EA3-4719-2ED7-A5C9-9F26C168ADE3}"/>
              </a:ext>
            </a:extLst>
          </p:cNvPr>
          <p:cNvGrpSpPr/>
          <p:nvPr/>
        </p:nvGrpSpPr>
        <p:grpSpPr>
          <a:xfrm>
            <a:off x="0" y="-4"/>
            <a:ext cx="18288000" cy="10287000"/>
            <a:chOff x="0" y="0"/>
            <a:chExt cx="4816593" cy="2709333"/>
          </a:xfrm>
        </p:grpSpPr>
        <p:sp>
          <p:nvSpPr>
            <p:cNvPr id="192" name="Google Shape;192;p5">
              <a:extLst>
                <a:ext uri="{FF2B5EF4-FFF2-40B4-BE49-F238E27FC236}">
                  <a16:creationId xmlns:a16="http://schemas.microsoft.com/office/drawing/2014/main" id="{5D82E669-82FE-A403-CE92-ABFAE0958C07}"/>
                </a:ext>
              </a:extLst>
            </p:cNvPr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193" name="Google Shape;193;p5">
              <a:extLst>
                <a:ext uri="{FF2B5EF4-FFF2-40B4-BE49-F238E27FC236}">
                  <a16:creationId xmlns:a16="http://schemas.microsoft.com/office/drawing/2014/main" id="{97D4545E-9113-0C5D-25D4-5DC72005526A}"/>
                </a:ext>
              </a:extLst>
            </p:cNvPr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194" name="Google Shape;194;p5">
            <a:extLst>
              <a:ext uri="{FF2B5EF4-FFF2-40B4-BE49-F238E27FC236}">
                <a16:creationId xmlns:a16="http://schemas.microsoft.com/office/drawing/2014/main" id="{90B4A9D4-9197-C622-DE24-0CAD970AFB84}"/>
              </a:ext>
            </a:extLst>
          </p:cNvPr>
          <p:cNvGrpSpPr/>
          <p:nvPr/>
        </p:nvGrpSpPr>
        <p:grpSpPr>
          <a:xfrm>
            <a:off x="7430962" y="-861236"/>
            <a:ext cx="14540652" cy="1692985"/>
            <a:chOff x="0" y="0"/>
            <a:chExt cx="19387536" cy="2257313"/>
          </a:xfrm>
        </p:grpSpPr>
        <p:sp>
          <p:nvSpPr>
            <p:cNvPr id="195" name="Google Shape;195;p5">
              <a:extLst>
                <a:ext uri="{FF2B5EF4-FFF2-40B4-BE49-F238E27FC236}">
                  <a16:creationId xmlns:a16="http://schemas.microsoft.com/office/drawing/2014/main" id="{97E17579-EDAD-80F8-9720-460EC318EEE7}"/>
                </a:ext>
              </a:extLst>
            </p:cNvPr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6" name="Google Shape;196;p5">
              <a:extLst>
                <a:ext uri="{FF2B5EF4-FFF2-40B4-BE49-F238E27FC236}">
                  <a16:creationId xmlns:a16="http://schemas.microsoft.com/office/drawing/2014/main" id="{ABBDCD88-5164-6292-F675-5153C6D10ECE}"/>
                </a:ext>
              </a:extLst>
            </p:cNvPr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5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197" name="Google Shape;197;p5">
              <a:extLst>
                <a:ext uri="{FF2B5EF4-FFF2-40B4-BE49-F238E27FC236}">
                  <a16:creationId xmlns:a16="http://schemas.microsoft.com/office/drawing/2014/main" id="{29AAEFAB-A710-C2B1-9E37-412935D4FC14}"/>
                </a:ext>
              </a:extLst>
            </p:cNvPr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4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  <p:sp>
        <p:nvSpPr>
          <p:cNvPr id="198" name="Google Shape;198;p5">
            <a:extLst>
              <a:ext uri="{FF2B5EF4-FFF2-40B4-BE49-F238E27FC236}">
                <a16:creationId xmlns:a16="http://schemas.microsoft.com/office/drawing/2014/main" id="{3437410A-0F39-624F-1A96-B30AC056BCD2}"/>
              </a:ext>
            </a:extLst>
          </p:cNvPr>
          <p:cNvSpPr/>
          <p:nvPr/>
        </p:nvSpPr>
        <p:spPr>
          <a:xfrm rot="7690543">
            <a:off x="-4485635" y="-1592067"/>
            <a:ext cx="7172933" cy="6077431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199" name="Google Shape;199;p5">
            <a:extLst>
              <a:ext uri="{FF2B5EF4-FFF2-40B4-BE49-F238E27FC236}">
                <a16:creationId xmlns:a16="http://schemas.microsoft.com/office/drawing/2014/main" id="{E59AF13F-C32D-29D2-052A-2508DB13A931}"/>
              </a:ext>
            </a:extLst>
          </p:cNvPr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01" name="Google Shape;201;p5">
            <a:extLst>
              <a:ext uri="{FF2B5EF4-FFF2-40B4-BE49-F238E27FC236}">
                <a16:creationId xmlns:a16="http://schemas.microsoft.com/office/drawing/2014/main" id="{120C14DC-6E55-B585-9163-75B2C0F7FCED}"/>
              </a:ext>
            </a:extLst>
          </p:cNvPr>
          <p:cNvSpPr/>
          <p:nvPr/>
        </p:nvSpPr>
        <p:spPr>
          <a:xfrm>
            <a:off x="2985779" y="387232"/>
            <a:ext cx="3467426" cy="749317"/>
          </a:xfrm>
          <a:custGeom>
            <a:avLst/>
            <a:gdLst/>
            <a:ahLst/>
            <a:cxnLst/>
            <a:rect l="l" t="t" r="r" b="b"/>
            <a:pathLst>
              <a:path w="3467426" h="749317" extrusionOk="0">
                <a:moveTo>
                  <a:pt x="0" y="0"/>
                </a:moveTo>
                <a:lnTo>
                  <a:pt x="3467426" y="0"/>
                </a:lnTo>
                <a:lnTo>
                  <a:pt x="3467426" y="749317"/>
                </a:lnTo>
                <a:lnTo>
                  <a:pt x="0" y="7493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2502485-AEF1-1D6F-9722-4548A2C015B7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473353" y="765222"/>
            <a:ext cx="14390577" cy="86310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22904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8F3"/>
        </a:solidFill>
        <a:effectLst/>
      </p:bgPr>
    </p:bg>
    <p:spTree>
      <p:nvGrpSpPr>
        <p:cNvPr id="1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8"/>
          <p:cNvSpPr/>
          <p:nvPr/>
        </p:nvSpPr>
        <p:spPr>
          <a:xfrm>
            <a:off x="2473354" y="1193699"/>
            <a:ext cx="13329740" cy="7504538"/>
          </a:xfrm>
          <a:custGeom>
            <a:avLst/>
            <a:gdLst/>
            <a:ahLst/>
            <a:cxnLst/>
            <a:rect l="l" t="t" r="r" b="b"/>
            <a:pathLst>
              <a:path w="13329740" h="7504538" extrusionOk="0">
                <a:moveTo>
                  <a:pt x="0" y="0"/>
                </a:moveTo>
                <a:lnTo>
                  <a:pt x="13329740" y="0"/>
                </a:lnTo>
                <a:lnTo>
                  <a:pt x="13329740" y="7504538"/>
                </a:lnTo>
                <a:lnTo>
                  <a:pt x="0" y="750453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 amt="25000"/>
            </a:blip>
            <a:stretch>
              <a:fillRect l="-61247" t="-39267" r="-58843" b="-136991"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grpSp>
        <p:nvGrpSpPr>
          <p:cNvPr id="285" name="Google Shape;285;p8"/>
          <p:cNvGrpSpPr/>
          <p:nvPr/>
        </p:nvGrpSpPr>
        <p:grpSpPr>
          <a:xfrm>
            <a:off x="0" y="19046"/>
            <a:ext cx="18288000" cy="10287000"/>
            <a:chOff x="0" y="0"/>
            <a:chExt cx="4816593" cy="2709333"/>
          </a:xfrm>
        </p:grpSpPr>
        <p:sp>
          <p:nvSpPr>
            <p:cNvPr id="286" name="Google Shape;286;p8"/>
            <p:cNvSpPr/>
            <p:nvPr/>
          </p:nvSpPr>
          <p:spPr>
            <a:xfrm>
              <a:off x="0" y="0"/>
              <a:ext cx="4816592" cy="2709333"/>
            </a:xfrm>
            <a:custGeom>
              <a:avLst/>
              <a:gdLst/>
              <a:ahLst/>
              <a:cxnLst/>
              <a:rect l="l" t="t" r="r" b="b"/>
              <a:pathLst>
                <a:path w="4816592" h="2709333" extrusionOk="0">
                  <a:moveTo>
                    <a:pt x="10583" y="0"/>
                  </a:moveTo>
                  <a:lnTo>
                    <a:pt x="4806009" y="0"/>
                  </a:lnTo>
                  <a:cubicBezTo>
                    <a:pt x="4808816" y="0"/>
                    <a:pt x="4811508" y="1115"/>
                    <a:pt x="4813493" y="3100"/>
                  </a:cubicBezTo>
                  <a:cubicBezTo>
                    <a:pt x="4815477" y="5085"/>
                    <a:pt x="4816592" y="7776"/>
                    <a:pt x="4816592" y="10583"/>
                  </a:cubicBezTo>
                  <a:lnTo>
                    <a:pt x="4816592" y="2698750"/>
                  </a:lnTo>
                  <a:cubicBezTo>
                    <a:pt x="4816592" y="2701557"/>
                    <a:pt x="4815477" y="2704249"/>
                    <a:pt x="4813493" y="2706233"/>
                  </a:cubicBezTo>
                  <a:cubicBezTo>
                    <a:pt x="4811508" y="2708218"/>
                    <a:pt x="4808816" y="2709333"/>
                    <a:pt x="4806009" y="2709333"/>
                  </a:cubicBezTo>
                  <a:lnTo>
                    <a:pt x="10583" y="2709333"/>
                  </a:lnTo>
                  <a:cubicBezTo>
                    <a:pt x="7776" y="2709333"/>
                    <a:pt x="5085" y="2708218"/>
                    <a:pt x="3100" y="2706233"/>
                  </a:cubicBezTo>
                  <a:cubicBezTo>
                    <a:pt x="1115" y="2704249"/>
                    <a:pt x="0" y="2701557"/>
                    <a:pt x="0" y="2698750"/>
                  </a:cubicBezTo>
                  <a:lnTo>
                    <a:pt x="0" y="10583"/>
                  </a:lnTo>
                  <a:cubicBezTo>
                    <a:pt x="0" y="7776"/>
                    <a:pt x="1115" y="5085"/>
                    <a:pt x="3100" y="3100"/>
                  </a:cubicBezTo>
                  <a:cubicBezTo>
                    <a:pt x="5085" y="1115"/>
                    <a:pt x="7776" y="0"/>
                    <a:pt x="10583" y="0"/>
                  </a:cubicBezTo>
                  <a:close/>
                </a:path>
              </a:pathLst>
            </a:custGeom>
            <a:solidFill>
              <a:srgbClr val="FFFFFF">
                <a:alpha val="60000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87" name="Google Shape;287;p8"/>
            <p:cNvSpPr txBox="1"/>
            <p:nvPr/>
          </p:nvSpPr>
          <p:spPr>
            <a:xfrm>
              <a:off x="0" y="0"/>
              <a:ext cx="4816593" cy="2709333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8" name="Google Shape;288;p8"/>
          <p:cNvGrpSpPr/>
          <p:nvPr/>
        </p:nvGrpSpPr>
        <p:grpSpPr>
          <a:xfrm>
            <a:off x="2402721" y="1891233"/>
            <a:ext cx="13482557" cy="6807004"/>
            <a:chOff x="0" y="0"/>
            <a:chExt cx="3550962" cy="1792791"/>
          </a:xfrm>
        </p:grpSpPr>
        <p:sp>
          <p:nvSpPr>
            <p:cNvPr id="289" name="Google Shape;289;p8"/>
            <p:cNvSpPr/>
            <p:nvPr/>
          </p:nvSpPr>
          <p:spPr>
            <a:xfrm>
              <a:off x="0" y="0"/>
              <a:ext cx="3550962" cy="1792791"/>
            </a:xfrm>
            <a:custGeom>
              <a:avLst/>
              <a:gdLst/>
              <a:ahLst/>
              <a:cxnLst/>
              <a:rect l="l" t="t" r="r" b="b"/>
              <a:pathLst>
                <a:path w="3550962" h="1792791" extrusionOk="0">
                  <a:moveTo>
                    <a:pt x="14355" y="0"/>
                  </a:moveTo>
                  <a:lnTo>
                    <a:pt x="3536606" y="0"/>
                  </a:lnTo>
                  <a:cubicBezTo>
                    <a:pt x="3544534" y="0"/>
                    <a:pt x="3550962" y="6427"/>
                    <a:pt x="3550962" y="14355"/>
                  </a:cubicBezTo>
                  <a:lnTo>
                    <a:pt x="3550962" y="1778436"/>
                  </a:lnTo>
                  <a:cubicBezTo>
                    <a:pt x="3550962" y="1786364"/>
                    <a:pt x="3544534" y="1792791"/>
                    <a:pt x="3536606" y="1792791"/>
                  </a:cubicBezTo>
                  <a:lnTo>
                    <a:pt x="14355" y="1792791"/>
                  </a:lnTo>
                  <a:cubicBezTo>
                    <a:pt x="6427" y="1792791"/>
                    <a:pt x="0" y="1786364"/>
                    <a:pt x="0" y="1778436"/>
                  </a:cubicBezTo>
                  <a:lnTo>
                    <a:pt x="0" y="14355"/>
                  </a:lnTo>
                  <a:cubicBezTo>
                    <a:pt x="0" y="6427"/>
                    <a:pt x="6427" y="0"/>
                    <a:pt x="14355" y="0"/>
                  </a:cubicBezTo>
                  <a:close/>
                </a:path>
              </a:pathLst>
            </a:custGeom>
            <a:solidFill>
              <a:srgbClr val="FFFFFF">
                <a:alpha val="49803"/>
              </a:srgbClr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marR="0" lvl="0" indent="0" algn="l" rtl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400"/>
                <a:buFont typeface="Arial"/>
                <a:buNone/>
              </a:pPr>
              <a:endPara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endParaRPr>
            </a:p>
          </p:txBody>
        </p:sp>
        <p:sp>
          <p:nvSpPr>
            <p:cNvPr id="290" name="Google Shape;290;p8"/>
            <p:cNvSpPr txBox="1"/>
            <p:nvPr/>
          </p:nvSpPr>
          <p:spPr>
            <a:xfrm>
              <a:off x="0" y="0"/>
              <a:ext cx="3550962" cy="1792791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50800" tIns="50800" rIns="50800" bIns="50800" anchor="ctr" anchorCtr="0">
              <a:noAutofit/>
            </a:bodyPr>
            <a:lstStyle/>
            <a:p>
              <a:pPr marL="0" marR="0" lvl="0" indent="0" algn="ctr" rtl="0">
                <a:lnSpc>
                  <a:spcPct val="133333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ts val="1800"/>
                <a:buFont typeface="Arial"/>
                <a:buNone/>
              </a:pPr>
              <a:endPara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1" name="Google Shape;291;p8"/>
          <p:cNvSpPr/>
          <p:nvPr/>
        </p:nvSpPr>
        <p:spPr>
          <a:xfrm rot="7690543">
            <a:off x="-4485635" y="-1592067"/>
            <a:ext cx="7172933" cy="6077431"/>
          </a:xfrm>
          <a:custGeom>
            <a:avLst/>
            <a:gdLst/>
            <a:ahLst/>
            <a:cxnLst/>
            <a:rect l="l" t="t" r="r" b="b"/>
            <a:pathLst>
              <a:path w="7172933" h="6077431" extrusionOk="0">
                <a:moveTo>
                  <a:pt x="0" y="0"/>
                </a:moveTo>
                <a:lnTo>
                  <a:pt x="7172933" y="0"/>
                </a:lnTo>
                <a:lnTo>
                  <a:pt x="7172933" y="6077430"/>
                </a:lnTo>
                <a:lnTo>
                  <a:pt x="0" y="60774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/>
            </a:stretch>
          </a:blipFill>
          <a:ln>
            <a:noFill/>
          </a:ln>
          <a:effectLst>
            <a:outerShdw blurRad="571500" dist="19050" dir="5400000" algn="bl" rotWithShape="0">
              <a:srgbClr val="000000">
                <a:alpha val="5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92" name="Google Shape;292;p8"/>
          <p:cNvSpPr/>
          <p:nvPr/>
        </p:nvSpPr>
        <p:spPr>
          <a:xfrm rot="10800000">
            <a:off x="15200441" y="6033810"/>
            <a:ext cx="4425558" cy="4425558"/>
          </a:xfrm>
          <a:custGeom>
            <a:avLst/>
            <a:gdLst/>
            <a:ahLst/>
            <a:cxnLst/>
            <a:rect l="l" t="t" r="r" b="b"/>
            <a:pathLst>
              <a:path w="4425558" h="4425558" extrusionOk="0">
                <a:moveTo>
                  <a:pt x="4425558" y="4425559"/>
                </a:moveTo>
                <a:lnTo>
                  <a:pt x="0" y="4425559"/>
                </a:lnTo>
                <a:lnTo>
                  <a:pt x="0" y="0"/>
                </a:lnTo>
                <a:lnTo>
                  <a:pt x="4425558" y="0"/>
                </a:lnTo>
                <a:lnTo>
                  <a:pt x="4425558" y="4425559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/>
            </a:stretch>
          </a:blipFill>
          <a:ln>
            <a:noFill/>
          </a:ln>
          <a:effectLst>
            <a:outerShdw blurRad="1000125" dist="19050" dir="5400000" algn="bl" rotWithShape="0">
              <a:srgbClr val="000000">
                <a:alpha val="30000"/>
              </a:srgbClr>
            </a:outerShdw>
          </a:effectLst>
        </p:spPr>
        <p:txBody>
          <a:bodyPr/>
          <a:lstStyle/>
          <a:p>
            <a:endParaRPr lang="en-GB"/>
          </a:p>
        </p:txBody>
      </p:sp>
      <p:sp>
        <p:nvSpPr>
          <p:cNvPr id="293" name="Google Shape;293;p8"/>
          <p:cNvSpPr txBox="1"/>
          <p:nvPr/>
        </p:nvSpPr>
        <p:spPr>
          <a:xfrm>
            <a:off x="2288850" y="4806625"/>
            <a:ext cx="13710300" cy="94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94007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6558"/>
              <a:buFont typeface="Arial"/>
              <a:buNone/>
            </a:pPr>
            <a:r>
              <a:rPr lang="en-US" sz="6558" b="1" i="0" u="none" strike="noStrike" cap="none">
                <a:solidFill>
                  <a:srgbClr val="23B5CB"/>
                </a:solidFill>
              </a:rPr>
              <a:t>БЛАГОДАРЯ ЗА ВНИМАНИЕТО!</a:t>
            </a:r>
            <a:endParaRPr sz="1400" b="1" i="0" u="none" strike="noStrike" cap="none">
              <a:solidFill>
                <a:srgbClr val="000000"/>
              </a:solidFill>
            </a:endParaRPr>
          </a:p>
        </p:txBody>
      </p:sp>
      <p:sp>
        <p:nvSpPr>
          <p:cNvPr id="294" name="Google Shape;294;p8"/>
          <p:cNvSpPr/>
          <p:nvPr/>
        </p:nvSpPr>
        <p:spPr>
          <a:xfrm>
            <a:off x="7037757" y="2598006"/>
            <a:ext cx="4200934" cy="907829"/>
          </a:xfrm>
          <a:custGeom>
            <a:avLst/>
            <a:gdLst/>
            <a:ahLst/>
            <a:cxnLst/>
            <a:rect l="l" t="t" r="r" b="b"/>
            <a:pathLst>
              <a:path w="4200934" h="907829" extrusionOk="0">
                <a:moveTo>
                  <a:pt x="0" y="0"/>
                </a:moveTo>
                <a:lnTo>
                  <a:pt x="4200934" y="0"/>
                </a:lnTo>
                <a:lnTo>
                  <a:pt x="4200934" y="907830"/>
                </a:lnTo>
                <a:lnTo>
                  <a:pt x="0" y="90783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/>
            </a:stretch>
          </a:blipFill>
          <a:ln>
            <a:noFill/>
          </a:ln>
        </p:spPr>
        <p:txBody>
          <a:bodyPr/>
          <a:lstStyle/>
          <a:p>
            <a:endParaRPr lang="en-GB"/>
          </a:p>
        </p:txBody>
      </p:sp>
      <p:sp>
        <p:nvSpPr>
          <p:cNvPr id="296" name="Google Shape;296;p8"/>
          <p:cNvSpPr txBox="1"/>
          <p:nvPr/>
        </p:nvSpPr>
        <p:spPr>
          <a:xfrm>
            <a:off x="5861619" y="6229976"/>
            <a:ext cx="5879925" cy="603242"/>
          </a:xfrm>
          <a:prstGeom prst="rect">
            <a:avLst/>
          </a:prstGeom>
          <a:solidFill>
            <a:srgbClr val="FF9900"/>
          </a:solidFill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marL="0" marR="0" lvl="0" indent="0" algn="ctr" rtl="0">
              <a:lnSpc>
                <a:spcPct val="140014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00"/>
              <a:buFont typeface="Arial"/>
              <a:buNone/>
            </a:pPr>
            <a:r>
              <a:rPr lang="en-US" sz="2800" i="0" u="none" strike="noStrike" cap="none" dirty="0">
                <a:solidFill>
                  <a:srgbClr val="FFFFFF"/>
                </a:solidFill>
              </a:rPr>
              <a:t>      adela@bghelsinki.org</a:t>
            </a:r>
            <a:endParaRPr sz="2800" i="0" u="none" strike="noStrike" cap="none" dirty="0">
              <a:solidFill>
                <a:srgbClr val="000000"/>
              </a:solidFill>
            </a:endParaRPr>
          </a:p>
        </p:txBody>
      </p:sp>
      <p:grpSp>
        <p:nvGrpSpPr>
          <p:cNvPr id="298" name="Google Shape;298;p8"/>
          <p:cNvGrpSpPr/>
          <p:nvPr/>
        </p:nvGrpSpPr>
        <p:grpSpPr>
          <a:xfrm>
            <a:off x="3706330" y="-781530"/>
            <a:ext cx="14540652" cy="1692985"/>
            <a:chOff x="0" y="0"/>
            <a:chExt cx="19387536" cy="2257313"/>
          </a:xfrm>
        </p:grpSpPr>
        <p:sp>
          <p:nvSpPr>
            <p:cNvPr id="299" name="Google Shape;299;p8"/>
            <p:cNvSpPr/>
            <p:nvPr/>
          </p:nvSpPr>
          <p:spPr>
            <a:xfrm>
              <a:off x="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0" name="Google Shape;300;p8"/>
            <p:cNvSpPr/>
            <p:nvPr/>
          </p:nvSpPr>
          <p:spPr>
            <a:xfrm>
              <a:off x="6604910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8" y="0"/>
                  </a:lnTo>
                  <a:lnTo>
                    <a:pt x="6176728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8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  <p:sp>
          <p:nvSpPr>
            <p:cNvPr id="301" name="Google Shape;301;p8"/>
            <p:cNvSpPr/>
            <p:nvPr/>
          </p:nvSpPr>
          <p:spPr>
            <a:xfrm>
              <a:off x="13210808" y="0"/>
              <a:ext cx="6176728" cy="2257313"/>
            </a:xfrm>
            <a:custGeom>
              <a:avLst/>
              <a:gdLst/>
              <a:ahLst/>
              <a:cxnLst/>
              <a:rect l="l" t="t" r="r" b="b"/>
              <a:pathLst>
                <a:path w="6176728" h="2257313" extrusionOk="0">
                  <a:moveTo>
                    <a:pt x="0" y="0"/>
                  </a:moveTo>
                  <a:lnTo>
                    <a:pt x="6176727" y="0"/>
                  </a:lnTo>
                  <a:lnTo>
                    <a:pt x="6176727" y="2257313"/>
                  </a:lnTo>
                  <a:lnTo>
                    <a:pt x="0" y="2257313"/>
                  </a:lnTo>
                  <a:lnTo>
                    <a:pt x="0" y="0"/>
                  </a:lnTo>
                  <a:close/>
                </a:path>
              </a:pathLst>
            </a:custGeom>
            <a:blipFill rotWithShape="1">
              <a:blip r:embed="rId7">
                <a:alphaModFix/>
              </a:blip>
              <a:stretch>
                <a:fillRect/>
              </a:stretch>
            </a:blipFill>
            <a:ln>
              <a:noFill/>
            </a:ln>
          </p:spPr>
          <p:txBody>
            <a:bodyPr/>
            <a:lstStyle/>
            <a:p>
              <a:endParaRPr lang="en-GB"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32</Words>
  <Application>Microsoft Office PowerPoint</Application>
  <PresentationFormat>Custom</PresentationFormat>
  <Paragraphs>5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A K</dc:creator>
  <cp:lastModifiedBy>A K</cp:lastModifiedBy>
  <cp:revision>1</cp:revision>
  <dcterms:created xsi:type="dcterms:W3CDTF">2006-08-16T00:00:00Z</dcterms:created>
  <dcterms:modified xsi:type="dcterms:W3CDTF">2026-09-25T10:02:57Z</dcterms:modified>
</cp:coreProperties>
</file>